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openxmlformats-officedocument.drawingml.diagramDrawing+xml"/>
  <Override PartName="/ppt/slides/slide5.xml" ContentType="application/vnd.openxmlformats-officedocument.presentationml.slide+xml"/>
  <Override PartName="/ppt/diagrams/quickStyle1.xml" ContentType="application/vnd.openxmlformats-officedocument.drawingml.diagramQuickStyle+xml"/>
  <Override PartName="/ppt/slideMasters/slideMaster1.xml" ContentType="application/vnd.openxmlformats-officedocument.presentationml.slideMaster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diagrams/colors2.xml" ContentType="application/vnd.openxmlformats-officedocument.drawingml.diagramColors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diagrams/data1.xml" ContentType="application/vnd.openxmlformats-officedocument.drawingml.diagramData+xml"/>
  <Override PartName="/ppt/slideLayouts/slideLayout5.xml" ContentType="application/vnd.openxmlformats-officedocument.presentationml.slideLayout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esProps" Target="presProps.xml" /><Relationship Id="rId26" Type="http://schemas.openxmlformats.org/officeDocument/2006/relationships/tableStyles" Target="tableStyles.xml" /><Relationship Id="rId27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6AB1392D-2FE3-4275-8810-2DF6266E2CA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0"/>
      <dgm:spPr bwMode="auto"/>
    </dgm:pt>
    <dgm:pt modelId="{78114DD5-5398-46BD-91BD-8978263AC261}">
      <dgm:prSet phldr="0" phldrT="[Текст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1">
              <a:solidFill>
                <a:schemeClr val="tx1"/>
              </a:solidFill>
            </a:rPr>
            <a:t>фед.</a:t>
          </a:r>
          <a:endParaRPr lang="ru-RU" sz="2600" b="1">
            <a:solidFill>
              <a:schemeClr val="tx1"/>
            </a:solidFill>
          </a:endParaRPr>
        </a:p>
      </dgm:t>
    </dgm:pt>
    <dgm:pt modelId="{A197A839-5D45-4285-8167-1CEDA2CC2842}" type="parTrans" cxnId="{F920A6D7-85CF-4188-B198-E60CA6612D8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845D8C3-D10A-4242-9514-1F0105E83C57}" type="sibTrans" cxnId="{F920A6D7-85CF-4188-B198-E60CA6612D8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20B3782-1225-439C-823A-C4D4B730186B}">
      <dgm:prSet phldr="0" phldrT="[Текст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b="1">
              <a:solidFill>
                <a:schemeClr val="tx1"/>
              </a:solidFill>
            </a:rPr>
            <a:t>муницип.</a:t>
          </a:r>
          <a:endParaRPr sz="2800" b="1">
            <a:solidFill>
              <a:schemeClr val="tx1"/>
            </a:solidFill>
          </a:endParaRPr>
        </a:p>
      </dgm:t>
    </dgm:pt>
    <dgm:pt modelId="{14EB711F-4057-4B84-BBFB-9C462CF1BD03}" type="parTrans" cxnId="{85E57515-50C3-4B08-B75D-688C8AEE18B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99F8F7-E882-497A-A074-5677A324E710}" type="sibTrans" cxnId="{85E57515-50C3-4B08-B75D-688C8AEE18B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0D073F5-F1DE-438B-B356-9849DBD56E75}">
      <dgm:prSet phldr="0" phldrT="[Текст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b="1">
              <a:solidFill>
                <a:schemeClr val="tx1"/>
              </a:solidFill>
            </a:rPr>
            <a:t>уровень ОО</a:t>
          </a:r>
          <a:endParaRPr sz="2800" b="1">
            <a:solidFill>
              <a:schemeClr val="tx1"/>
            </a:solidFill>
          </a:endParaRPr>
        </a:p>
      </dgm:t>
    </dgm:pt>
    <dgm:pt modelId="{FAA64CAF-448E-4BC0-B787-5CBC07E41DC0}" type="parTrans" cxnId="{0DCCAB25-2CDF-4935-83F0-11A5994C9D9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2CAFD9C-D100-48BA-8A5E-E0949B5483D2}" type="sibTrans" cxnId="{0DCCAB25-2CDF-4935-83F0-11A5994C9D9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BFC108C-EB55-40AB-A8EF-CCA67A81C76F}" type="pres">
      <dgm:prSet presAssocID="{6AB1392D-2FE3-4275-8810-2DF6266E2CA4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D9F3CFB1-4B89-4869-A2F5-60CC30FABB67}" type="pres">
      <dgm:prSet presAssocID="{78114DD5-5398-46BD-91BD-8978263AC261}" presName="Name8" presStyleCnt="0"/>
      <dgm:spPr bwMode="auto"/>
    </dgm:pt>
    <dgm:pt modelId="{E7CBFF02-DF9E-4189-B0AD-237EBDD01598}" type="pres">
      <dgm:prSet presAssocID="{78114DD5-5398-46BD-91BD-8978263AC261}" presName="level" presStyleLbl="node1" presStyleIdx="0" presStyleCnt="3">
        <dgm:presLayoutVars>
          <dgm:chMax val="1"/>
          <dgm:bulletEnabled val="1"/>
        </dgm:presLayoutVars>
      </dgm:prSet>
      <dgm:spPr bwMode="auto"/>
    </dgm:pt>
    <dgm:pt modelId="{A79F9418-272C-409F-85FA-08F207B7B71E}" type="pres">
      <dgm:prSet presAssocID="{78114DD5-5398-46BD-91BD-8978263AC261}" presName="levelTx" presStyleLbl="revTx" presStyleIdx="0" presStyleCnt="0">
        <dgm:presLayoutVars>
          <dgm:chMax val="1"/>
          <dgm:bulletEnabled val="1"/>
        </dgm:presLayoutVars>
      </dgm:prSet>
      <dgm:spPr bwMode="auto"/>
    </dgm:pt>
    <dgm:pt modelId="{DB1C566C-5847-4728-AACB-33006F469477}" type="pres">
      <dgm:prSet presAssocID="{C20B3782-1225-439C-823A-C4D4B730186B}" presName="Name8" presStyleCnt="0"/>
      <dgm:spPr bwMode="auto"/>
    </dgm:pt>
    <dgm:pt modelId="{2B976178-D58D-41C2-B9EB-522F6E1948C3}" type="pres">
      <dgm:prSet presAssocID="{C20B3782-1225-439C-823A-C4D4B730186B}" presName="level" presStyleLbl="node1" presStyleIdx="1" presStyleCnt="3">
        <dgm:presLayoutVars>
          <dgm:chMax val="1"/>
          <dgm:bulletEnabled val="1"/>
        </dgm:presLayoutVars>
      </dgm:prSet>
      <dgm:spPr bwMode="auto"/>
    </dgm:pt>
    <dgm:pt modelId="{AFFA9F67-290B-47F0-82CC-802B5E49E700}" type="pres">
      <dgm:prSet presAssocID="{C20B3782-1225-439C-823A-C4D4B730186B}" presName="levelTx" presStyleLbl="revTx" presStyleIdx="0" presStyleCnt="0">
        <dgm:presLayoutVars>
          <dgm:chMax val="1"/>
          <dgm:bulletEnabled val="1"/>
        </dgm:presLayoutVars>
      </dgm:prSet>
      <dgm:spPr bwMode="auto"/>
    </dgm:pt>
    <dgm:pt modelId="{081CB827-C038-47B1-BAC6-D0D5084174F5}" type="pres">
      <dgm:prSet presAssocID="{B0D073F5-F1DE-438B-B356-9849DBD56E75}" presName="Name8" presStyleCnt="0"/>
      <dgm:spPr bwMode="auto"/>
    </dgm:pt>
    <dgm:pt modelId="{A8321A41-DE3F-45D8-85FE-1EE481547D13}" type="pres">
      <dgm:prSet custLinFactX="0" custLinFactY="-207" presAssocID="{B0D073F5-F1DE-438B-B356-9849DBD56E75}" presName="level" presStyleLbl="node1" presStyleIdx="2" presStyleCnt="3">
        <dgm:presLayoutVars>
          <dgm:chMax val="1"/>
          <dgm:bulletEnabled val="1"/>
        </dgm:presLayoutVars>
      </dgm:prSet>
      <dgm:spPr bwMode="auto"/>
    </dgm:pt>
    <dgm:pt modelId="{311F9BFC-DFE6-4F8D-AE71-AB7DC1AE1E1B}" type="pres">
      <dgm:prSet presAssocID="{B0D073F5-F1DE-438B-B356-9849DBD56E75}" presName="levelTx" presStyleLbl="revTx" presStyleIdx="0" presStyleCnt="0">
        <dgm:presLayoutVars>
          <dgm:chMax val="1"/>
          <dgm:bulletEnabled val="1"/>
        </dgm:presLayoutVars>
      </dgm:prSet>
      <dgm:spPr bwMode="auto"/>
    </dgm:pt>
  </dgm:ptLst>
  <dgm:cxnLst>
    <dgm:cxn modelId="{A631B705-0A03-4CEF-A67F-E47B65253F6B}" type="presOf" srcId="{B0D073F5-F1DE-438B-B356-9849DBD56E75}" destId="{A8321A41-DE3F-45D8-85FE-1EE481547D13}" srcOrd="0" destOrd="0" presId="urn:microsoft.com/office/officeart/2005/8/layout/pyramid1"/>
    <dgm:cxn modelId="{BFFFEE0C-6BDB-4CD6-BCA2-C63B045B1BA3}" type="presOf" srcId="{78114DD5-5398-46BD-91BD-8978263AC261}" destId="{E7CBFF02-DF9E-4189-B0AD-237EBDD01598}" srcOrd="0" destOrd="0" presId="urn:microsoft.com/office/officeart/2005/8/layout/pyramid1"/>
    <dgm:cxn modelId="{85E57515-50C3-4B08-B75D-688C8AEE18B5}" srcId="{6AB1392D-2FE3-4275-8810-2DF6266E2CA4}" destId="{C20B3782-1225-439C-823A-C4D4B730186B}" srcOrd="1" destOrd="0" parTransId="{14EB711F-4057-4B84-BBFB-9C462CF1BD03}" sibTransId="{AF99F8F7-E882-497A-A074-5677A324E710}"/>
    <dgm:cxn modelId="{0DCCAB25-2CDF-4935-83F0-11A5994C9D9D}" srcId="{6AB1392D-2FE3-4275-8810-2DF6266E2CA4}" destId="{B0D073F5-F1DE-438B-B356-9849DBD56E75}" srcOrd="2" destOrd="0" parTransId="{FAA64CAF-448E-4BC0-B787-5CBC07E41DC0}" sibTransId="{F2CAFD9C-D100-48BA-8A5E-E0949B5483D2}"/>
    <dgm:cxn modelId="{1C91CD53-572D-42BA-B61A-D0BC527E54CA}" type="presOf" srcId="{B0D073F5-F1DE-438B-B356-9849DBD56E75}" destId="{311F9BFC-DFE6-4F8D-AE71-AB7DC1AE1E1B}" srcOrd="1" destOrd="0" presId="urn:microsoft.com/office/officeart/2005/8/layout/pyramid1"/>
    <dgm:cxn modelId="{86FEA485-1186-4CB6-995B-DC73232A3FE6}" type="presOf" srcId="{C20B3782-1225-439C-823A-C4D4B730186B}" destId="{2B976178-D58D-41C2-B9EB-522F6E1948C3}" srcOrd="0" destOrd="0" presId="urn:microsoft.com/office/officeart/2005/8/layout/pyramid1"/>
    <dgm:cxn modelId="{20C1EDA5-9A60-4A93-BF98-5FB50D339A25}" type="presOf" srcId="{C20B3782-1225-439C-823A-C4D4B730186B}" destId="{AFFA9F67-290B-47F0-82CC-802B5E49E700}" srcOrd="1" destOrd="0" presId="urn:microsoft.com/office/officeart/2005/8/layout/pyramid1"/>
    <dgm:cxn modelId="{CFE8FBA5-D51B-4510-B856-244F0C409CC8}" type="presOf" srcId="{78114DD5-5398-46BD-91BD-8978263AC261}" destId="{A79F9418-272C-409F-85FA-08F207B7B71E}" srcOrd="1" destOrd="0" presId="urn:microsoft.com/office/officeart/2005/8/layout/pyramid1"/>
    <dgm:cxn modelId="{0D997FCB-CE2D-4CB5-BC26-7B06B4363209}" type="presOf" srcId="{6AB1392D-2FE3-4275-8810-2DF6266E2CA4}" destId="{0BFC108C-EB55-40AB-A8EF-CCA67A81C76F}" srcOrd="0" destOrd="0" presId="urn:microsoft.com/office/officeart/2005/8/layout/pyramid1"/>
    <dgm:cxn modelId="{F920A6D7-85CF-4188-B198-E60CA6612D81}" srcId="{6AB1392D-2FE3-4275-8810-2DF6266E2CA4}" destId="{78114DD5-5398-46BD-91BD-8978263AC261}" srcOrd="0" destOrd="0" parTransId="{A197A839-5D45-4285-8167-1CEDA2CC2842}" sibTransId="{1845D8C3-D10A-4242-9514-1F0105E83C57}"/>
    <dgm:cxn modelId="{BA0CA631-F15E-4FC8-9C11-33ADA2AB8D14}" type="presParOf" srcId="{0BFC108C-EB55-40AB-A8EF-CCA67A81C76F}" destId="{D9F3CFB1-4B89-4869-A2F5-60CC30FABB67}" srcOrd="0" destOrd="0" presId="urn:microsoft.com/office/officeart/2005/8/layout/pyramid1"/>
    <dgm:cxn modelId="{41506A20-5006-435C-A3BC-F1DCA1EC124A}" type="presParOf" srcId="{D9F3CFB1-4B89-4869-A2F5-60CC30FABB67}" destId="{E7CBFF02-DF9E-4189-B0AD-237EBDD01598}" srcOrd="0" destOrd="0" presId="urn:microsoft.com/office/officeart/2005/8/layout/pyramid1"/>
    <dgm:cxn modelId="{78AF15BD-DB2F-41D4-87AB-C1145A073504}" type="presParOf" srcId="{D9F3CFB1-4B89-4869-A2F5-60CC30FABB67}" destId="{A79F9418-272C-409F-85FA-08F207B7B71E}" srcOrd="1" destOrd="0" presId="urn:microsoft.com/office/officeart/2005/8/layout/pyramid1"/>
    <dgm:cxn modelId="{A5292DBD-FC41-4270-94E8-74245D429577}" type="presParOf" srcId="{0BFC108C-EB55-40AB-A8EF-CCA67A81C76F}" destId="{DB1C566C-5847-4728-AACB-33006F469477}" srcOrd="1" destOrd="0" presId="urn:microsoft.com/office/officeart/2005/8/layout/pyramid1"/>
    <dgm:cxn modelId="{3F8CADA7-069A-40DE-B9DD-13F0D003771C}" type="presParOf" srcId="{DB1C566C-5847-4728-AACB-33006F469477}" destId="{2B976178-D58D-41C2-B9EB-522F6E1948C3}" srcOrd="0" destOrd="0" presId="urn:microsoft.com/office/officeart/2005/8/layout/pyramid1"/>
    <dgm:cxn modelId="{E4C5A182-5480-4ADA-8C91-817ABE8FF17F}" type="presParOf" srcId="{DB1C566C-5847-4728-AACB-33006F469477}" destId="{AFFA9F67-290B-47F0-82CC-802B5E49E700}" srcOrd="1" destOrd="0" presId="urn:microsoft.com/office/officeart/2005/8/layout/pyramid1"/>
    <dgm:cxn modelId="{1A5778F9-42CD-4A97-ACD2-E3F30225152F}" type="presParOf" srcId="{0BFC108C-EB55-40AB-A8EF-CCA67A81C76F}" destId="{081CB827-C038-47B1-BAC6-D0D5084174F5}" srcOrd="2" destOrd="0" presId="urn:microsoft.com/office/officeart/2005/8/layout/pyramid1"/>
    <dgm:cxn modelId="{1352A232-2425-499C-B6FF-3175D729E1D1}" type="presParOf" srcId="{081CB827-C038-47B1-BAC6-D0D5084174F5}" destId="{A8321A41-DE3F-45D8-85FE-1EE481547D13}" srcOrd="0" destOrd="0" presId="urn:microsoft.com/office/officeart/2005/8/layout/pyramid1"/>
    <dgm:cxn modelId="{508EDBB9-F2F0-4A6E-96DC-FD49D02E8DDB}" type="presParOf" srcId="{081CB827-C038-47B1-BAC6-D0D5084174F5}" destId="{311F9BFC-DFE6-4F8D-AE71-AB7DC1AE1E1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FBEAE2C7-2B2A-49E3-89D7-C746BB35838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0"/>
      <dgm:spPr bwMode="auto"/>
      <dgm:t>
        <a:bodyPr/>
        <a:lstStyle/>
        <a:p>
          <a:pPr>
            <a:defRPr/>
          </a:pPr>
          <a:endParaRPr lang="ru-RU"/>
        </a:p>
      </dgm:t>
    </dgm:pt>
    <dgm:pt modelId="{F92D38CA-4BB0-4CDD-BEF7-A4D926361095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7114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подготовка материалов</a:t>
          </a:r>
          <a:endParaRPr>
            <a:solidFill>
              <a:schemeClr val="tx1"/>
            </a:solidFill>
          </a:endParaRPr>
        </a:p>
      </dgm:t>
    </dgm:pt>
    <dgm:pt modelId="{A22478D8-A188-4D66-94F5-44D335BAD189}" type="parTrans" cxnId="{1A26B40C-9C7B-4737-ABBA-EBA537EB0D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F7CDBC8-D39B-43D2-BF6E-9199D5F2B87C}" type="sibTrans" cxnId="{1A26B40C-9C7B-4737-ABBA-EBA537EB0D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E8F62F6-A6DF-4EB1-A7A8-4A7BF80409D9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Издание приказа о рабочей группе по подготовке к созданию СтатХАБа на базе ФГИС «Моя школа»</a:t>
          </a:r>
          <a:endParaRPr/>
        </a:p>
      </dgm:t>
    </dgm:pt>
    <dgm:pt modelId="{FE8AB7C3-0839-4F1C-9A00-C651206B954E}" type="parTrans" cxnId="{9707A74E-EB76-4FAA-BF6B-0F2D7394CE5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B15B2B5-C776-4D8B-AE8C-EF9F520681CD}" type="sibTrans" cxnId="{9707A74E-EB76-4FAA-BF6B-0F2D7394CE5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D641AE9-2F4A-42D8-9A04-2E1834F04F15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Подготовка материалов (баз данных по направлениям отчета о самообследовании)</a:t>
          </a:r>
          <a:endParaRPr lang="ru-RU"/>
        </a:p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Сбор </a:t>
          </a:r>
          <a:r>
            <a:rPr lang="ru-RU"/>
            <a:t>администратором ФГИС «Моя школа»</a:t>
          </a:r>
          <a:r>
            <a:rPr lang="ru-RU"/>
            <a:t> подготовленных рабочей группой материалов, настройка фильтров в базах данных</a:t>
          </a:r>
          <a:endParaRPr lang="ru-RU"/>
        </a:p>
      </dgm:t>
    </dgm:pt>
    <dgm:pt modelId="{4502289B-7210-49D7-BCF5-391F956C86A4}" type="parTrans" cxnId="{7E57228E-AE8D-401D-933F-553E03F6A6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99E9C54-3279-4351-BF5D-1FFABF8FD9FE}" type="sibTrans" cxnId="{7E57228E-AE8D-401D-933F-553E03F6A6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7F75AB4-1BDE-4E23-B2B9-51819032B5B2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7114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создание СтатХАБа</a:t>
          </a:r>
          <a:endParaRPr>
            <a:solidFill>
              <a:schemeClr val="tx1"/>
            </a:solidFill>
          </a:endParaRPr>
        </a:p>
      </dgm:t>
    </dgm:pt>
    <dgm:pt modelId="{0592A97F-ECB0-43E4-BA4A-4358B8D200FE}" type="parTrans" cxnId="{6E5FF596-3E62-498D-BDB7-25B8F093003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05FB450-0D3F-4478-BD0B-7FA5C20FB5FE}" type="sibTrans" cxnId="{6E5FF596-3E62-498D-BDB7-25B8F093003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C4ACB6A-B648-4F24-B6A9-439595820BAF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Регистрация пользователей во ФГИС «Моя школа» (при необходимости)</a:t>
          </a:r>
          <a:endParaRPr/>
        </a:p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папки в разделе «Мои файлы» администратором</a:t>
          </a:r>
          <a:endParaRPr lang="ru-RU"/>
        </a:p>
      </dgm:t>
    </dgm:pt>
    <dgm:pt modelId="{DB8415EA-F29F-459C-8DC8-54D3EF792055}" type="parTrans" cxnId="{155B1D2C-EC1B-4CA3-A2D1-E3FDE3A351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F8F4857-0203-411A-AC2A-CD5605F4089D}" type="sibTrans" cxnId="{155B1D2C-EC1B-4CA3-A2D1-E3FDE3A351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B936E84-3D5F-425A-AFC0-2020A6916F75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Предоставление доступа (разного уровня) к редактированию папки ответственным лицам</a:t>
          </a:r>
          <a:endParaRPr lang="ru-RU"/>
        </a:p>
        <a:p>
          <a:pPr marL="285750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шаблона отчета о самообследовании ОО</a:t>
          </a:r>
          <a:endParaRPr/>
        </a:p>
      </dgm:t>
    </dgm:pt>
    <dgm:pt modelId="{3DACE666-06EA-476F-9DF6-A161E26D4F48}" type="parTrans" cxnId="{AEE3A6C4-A8F2-4DA3-BDFB-B1DC0E0FEE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294776C-5215-4092-BF8E-6ECA2F5790D2}" type="sibTrans" cxnId="{AEE3A6C4-A8F2-4DA3-BDFB-B1DC0E0FEE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73F7E4-B486-4C60-B1A0-714F617BF70F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подготовка отчета о самообследовании</a:t>
          </a:r>
          <a:endParaRPr>
            <a:solidFill>
              <a:schemeClr val="tx1"/>
            </a:solidFill>
          </a:endParaRPr>
        </a:p>
      </dgm:t>
    </dgm:pt>
    <dgm:pt modelId="{965133BE-0A36-40CC-BD30-2020B1270163}" type="parTrans" cxnId="{359E32DE-6EB6-4DA2-8D22-433AFB668FA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AB72623-7E10-41F1-92D9-6D6F04D724CC}" type="sibTrans" cxnId="{359E32DE-6EB6-4DA2-8D22-433AFB668FA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DE83154-DAFF-46A5-B83E-9941C7AA5A4E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Определение ответственных (директор, заместители директора по УР), имеющих право на редактирование документов в СтатХАБе</a:t>
          </a:r>
          <a:endParaRPr/>
        </a:p>
      </dgm:t>
    </dgm:pt>
    <dgm:pt modelId="{5B6BDDB3-619B-46BF-95C5-FA2DBC92D1FD}" type="parTrans" cxnId="{7F57EABC-91E0-4B62-B825-5C542526EA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531D698-5F2D-449A-AFA9-CE1B8FD7416F}" type="sibTrans" cxnId="{7F57EABC-91E0-4B62-B825-5C542526EA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DD9DF9D-AFE7-4868-AB8D-64887CAA398D}">
      <dgm:prSet phldr="0"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285750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Подготовка отчета с использованием материалов СтатХАБа</a:t>
          </a:r>
          <a:endParaRPr/>
        </a:p>
        <a:p>
          <a:pPr marL="285750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Утверждение отчета о самообследовании</a:t>
          </a:r>
          <a:endParaRPr/>
        </a:p>
      </dgm:t>
    </dgm:pt>
    <dgm:pt modelId="{B490B594-189A-4A8C-98DE-275D3665B450}" type="parTrans" cxnId="{38327C7C-FDAC-4DB3-9ED3-0DFCD15CAC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01E7BF1-8C38-425A-B099-38C395AA554A}" type="sibTrans" cxnId="{38327C7C-FDAC-4DB3-9ED3-0DFCD15CAC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E6B42AC-F9CB-42A2-9480-3CEBD9BC3AE0}" type="pres">
      <dgm:prSet presAssocID="{FBEAE2C7-2B2A-49E3-89D7-C746BB358386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8B034CFB-DEFC-4CDA-8D0A-E67463058EEB}" type="pres">
      <dgm:prSet presAssocID="{F92D38CA-4BB0-4CDD-BEF7-A4D926361095}" presName="linNode" presStyleCnt="0"/>
      <dgm:spPr bwMode="auto"/>
    </dgm:pt>
    <dgm:pt modelId="{7A059991-CE00-46EE-BD29-CBBF2E80769A}" type="pres">
      <dgm:prSet presAssocID="{F92D38CA-4BB0-4CDD-BEF7-A4D926361095}" presName="parentText" presStyleLbl="node1" presStyleIdx="0" presStyleCnt="3">
        <dgm:presLayoutVars>
          <dgm:chMax val="1"/>
          <dgm:bulletEnabled val="1"/>
        </dgm:presLayoutVars>
      </dgm:prSet>
      <dgm:spPr bwMode="auto">
        <a:ln w="12700" cap="flat" cmpd="sng" algn="ctr">
          <a:solidFill>
            <a:schemeClr val="tx1"/>
          </a:solidFill>
          <a:prstDash val="solid"/>
          <a:miter lim="800000"/>
        </a:ln>
      </dgm:spPr>
    </dgm:pt>
    <dgm:pt modelId="{334E9A7E-D72D-4D2A-B184-AD67856FC5C5}" type="pres">
      <dgm:prSet presAssocID="{F92D38CA-4BB0-4CDD-BEF7-A4D926361095}" presName="descendantText" presStyleLbl="alignAccFollowNode1" presStyleIdx="0" presStyleCnt="3">
        <dgm:presLayoutVars>
          <dgm:bulletEnabled val="1"/>
        </dgm:presLayoutVars>
      </dgm:prSet>
      <dgm:spPr bwMode="auto"/>
    </dgm:pt>
    <dgm:pt modelId="{24C246AB-68A1-4106-A057-DC499E6A6099}" type="pres">
      <dgm:prSet presAssocID="{4F7CDBC8-D39B-43D2-BF6E-9199D5F2B87C}" presName="sp" presStyleCnt="0"/>
      <dgm:spPr bwMode="auto"/>
    </dgm:pt>
    <dgm:pt modelId="{3C386728-DA5A-449A-B965-4AEB3BD893A0}" type="pres">
      <dgm:prSet presAssocID="{47F75AB4-1BDE-4E23-B2B9-51819032B5B2}" presName="linNode" presStyleCnt="0"/>
      <dgm:spPr bwMode="auto"/>
    </dgm:pt>
    <dgm:pt modelId="{3C14AA11-4C08-44AC-89AE-8B468186A447}" type="pres">
      <dgm:prSet presAssocID="{47F75AB4-1BDE-4E23-B2B9-51819032B5B2}" presName="parentText" presStyleLbl="node1" presStyleIdx="1" presStyleCnt="3">
        <dgm:presLayoutVars>
          <dgm:chMax val="1"/>
          <dgm:bulletEnabled val="1"/>
        </dgm:presLayoutVars>
      </dgm:prSet>
      <dgm:spPr bwMode="auto">
        <a:ln w="12700" cap="flat" cmpd="sng" algn="ctr">
          <a:solidFill>
            <a:schemeClr val="tx1"/>
          </a:solidFill>
          <a:prstDash val="solid"/>
          <a:miter lim="800000"/>
        </a:ln>
      </dgm:spPr>
    </dgm:pt>
    <dgm:pt modelId="{705378EF-F5C3-4F89-9A48-307E9BE6D846}" type="pres">
      <dgm:prSet presAssocID="{47F75AB4-1BDE-4E23-B2B9-51819032B5B2}" presName="descendantText" presStyleLbl="alignAccFollowNode1" presStyleIdx="1" presStyleCnt="3">
        <dgm:presLayoutVars>
          <dgm:bulletEnabled val="1"/>
        </dgm:presLayoutVars>
      </dgm:prSet>
      <dgm:spPr bwMode="auto"/>
    </dgm:pt>
    <dgm:pt modelId="{7E279E95-922D-45F9-A33B-CD5B78149FC5}" type="pres">
      <dgm:prSet presAssocID="{405FB450-0D3F-4478-BD0B-7FA5C20FB5FE}" presName="sp" presStyleCnt="0"/>
      <dgm:spPr bwMode="auto"/>
    </dgm:pt>
    <dgm:pt modelId="{4FB21E32-5920-464D-812D-53C42937B583}" type="pres">
      <dgm:prSet presAssocID="{AF73F7E4-B486-4C60-B1A0-714F617BF70F}" presName="linNode" presStyleCnt="0"/>
      <dgm:spPr bwMode="auto"/>
    </dgm:pt>
    <dgm:pt modelId="{B7409B0E-BB78-4B70-AF0A-74A2A9C0496D}" type="pres">
      <dgm:prSet presAssocID="{AF73F7E4-B486-4C60-B1A0-714F617BF70F}" presName="parentText" presStyleLbl="node1" presStyleIdx="2" presStyleCnt="3">
        <dgm:presLayoutVars>
          <dgm:chMax val="1"/>
          <dgm:bulletEnabled val="1"/>
        </dgm:presLayoutVars>
      </dgm:prSet>
      <dgm:spPr bwMode="auto">
        <a:ln w="12700" cap="flat" cmpd="sng" algn="ctr">
          <a:solidFill>
            <a:schemeClr val="tx1"/>
          </a:solidFill>
          <a:prstDash val="solid"/>
          <a:miter lim="800000"/>
        </a:ln>
      </dgm:spPr>
    </dgm:pt>
    <dgm:pt modelId="{B9A70F30-C27E-4EA0-B362-BB3C9620F41A}" type="pres">
      <dgm:prSet presAssocID="{AF73F7E4-B486-4C60-B1A0-714F617BF70F}" presName="descendantText" presStyleLbl="alignAccFollowNode1" presStyleIdx="2" presStyleCnt="3">
        <dgm:presLayoutVars>
          <dgm:bulletEnabled val="1"/>
        </dgm:presLayoutVars>
      </dgm:prSet>
      <dgm:spPr bwMode="auto"/>
    </dgm:pt>
  </dgm:ptLst>
  <dgm:cxnLst>
    <dgm:cxn modelId="{1A26B40C-9C7B-4737-ABBA-EBA537EB0D7D}" srcId="{FBEAE2C7-2B2A-49E3-89D7-C746BB358386}" destId="{F92D38CA-4BB0-4CDD-BEF7-A4D926361095}" srcOrd="0" destOrd="0" parTransId="{A22478D8-A188-4D66-94F5-44D335BAD189}" sibTransId="{4F7CDBC8-D39B-43D2-BF6E-9199D5F2B87C}"/>
    <dgm:cxn modelId="{1D6A7415-1408-40C4-A499-B7B0C626FB9A}" type="presOf" srcId="{DE8F62F6-A6DF-4EB1-A7A8-4A7BF80409D9}" destId="{334E9A7E-D72D-4D2A-B184-AD67856FC5C5}" srcOrd="0" destOrd="0" presId="urn:microsoft.com/office/officeart/2005/8/layout/vList5"/>
    <dgm:cxn modelId="{155B1D2C-EC1B-4CA3-A2D1-E3FDE3A351FC}" srcId="{47F75AB4-1BDE-4E23-B2B9-51819032B5B2}" destId="{8C4ACB6A-B648-4F24-B6A9-439595820BAF}" srcOrd="0" destOrd="0" parTransId="{DB8415EA-F29F-459C-8DC8-54D3EF792055}" sibTransId="{5F8F4857-0203-411A-AC2A-CD5605F4089D}"/>
    <dgm:cxn modelId="{8A9A3B66-FA5B-404C-874E-AE2C82100E34}" type="presOf" srcId="{AF73F7E4-B486-4C60-B1A0-714F617BF70F}" destId="{B7409B0E-BB78-4B70-AF0A-74A2A9C0496D}" srcOrd="0" destOrd="0" presId="urn:microsoft.com/office/officeart/2005/8/layout/vList5"/>
    <dgm:cxn modelId="{FC0C8666-64BB-4E62-93B2-62598890E3D3}" type="presOf" srcId="{6DD9DF9D-AFE7-4868-AB8D-64887CAA398D}" destId="{B9A70F30-C27E-4EA0-B362-BB3C9620F41A}" srcOrd="0" destOrd="1" presId="urn:microsoft.com/office/officeart/2005/8/layout/vList5"/>
    <dgm:cxn modelId="{93AF686A-A01C-4E49-8572-2B4E5A5600A1}" type="presOf" srcId="{2B936E84-3D5F-425A-AFC0-2020A6916F75}" destId="{705378EF-F5C3-4F89-9A48-307E9BE6D846}" srcOrd="0" destOrd="1" presId="urn:microsoft.com/office/officeart/2005/8/layout/vList5"/>
    <dgm:cxn modelId="{9707A74E-EB76-4FAA-BF6B-0F2D7394CE57}" srcId="{F92D38CA-4BB0-4CDD-BEF7-A4D926361095}" destId="{DE8F62F6-A6DF-4EB1-A7A8-4A7BF80409D9}" srcOrd="0" destOrd="0" parTransId="{FE8AB7C3-0839-4F1C-9A00-C651206B954E}" sibTransId="{2B15B2B5-C776-4D8B-AE8C-EF9F520681CD}"/>
    <dgm:cxn modelId="{38327C7C-FDAC-4DB3-9ED3-0DFCD15CAC79}" srcId="{AF73F7E4-B486-4C60-B1A0-714F617BF70F}" destId="{6DD9DF9D-AFE7-4868-AB8D-64887CAA398D}" srcOrd="1" destOrd="0" parTransId="{B490B594-189A-4A8C-98DE-275D3665B450}" sibTransId="{501E7BF1-8C38-425A-B099-38C395AA554A}"/>
    <dgm:cxn modelId="{B02FED83-55EC-4B61-8F58-093FC67ADD41}" type="presOf" srcId="{DDE83154-DAFF-46A5-B83E-9941C7AA5A4E}" destId="{B9A70F30-C27E-4EA0-B362-BB3C9620F41A}" srcOrd="0" destOrd="0" presId="urn:microsoft.com/office/officeart/2005/8/layout/vList5"/>
    <dgm:cxn modelId="{7E57228E-AE8D-401D-933F-553E03F6A6A6}" srcId="{F92D38CA-4BB0-4CDD-BEF7-A4D926361095}" destId="{4D641AE9-2F4A-42D8-9A04-2E1834F04F15}" srcOrd="1" destOrd="0" parTransId="{4502289B-7210-49D7-BCF5-391F956C86A4}" sibTransId="{F99E9C54-3279-4351-BF5D-1FFABF8FD9FE}"/>
    <dgm:cxn modelId="{6E5FF596-3E62-498D-BDB7-25B8F093003D}" srcId="{FBEAE2C7-2B2A-49E3-89D7-C746BB358386}" destId="{47F75AB4-1BDE-4E23-B2B9-51819032B5B2}" srcOrd="1" destOrd="0" parTransId="{0592A97F-ECB0-43E4-BA4A-4358B8D200FE}" sibTransId="{405FB450-0D3F-4478-BD0B-7FA5C20FB5FE}"/>
    <dgm:cxn modelId="{B0E3DC99-0822-4DF2-B6D7-877D81BF4B7D}" type="presOf" srcId="{F92D38CA-4BB0-4CDD-BEF7-A4D926361095}" destId="{7A059991-CE00-46EE-BD29-CBBF2E80769A}" srcOrd="0" destOrd="0" presId="urn:microsoft.com/office/officeart/2005/8/layout/vList5"/>
    <dgm:cxn modelId="{74D614B7-BB6F-40F3-9A3D-EEE479B8FB2A}" type="presOf" srcId="{4D641AE9-2F4A-42D8-9A04-2E1834F04F15}" destId="{334E9A7E-D72D-4D2A-B184-AD67856FC5C5}" srcOrd="0" destOrd="1" presId="urn:microsoft.com/office/officeart/2005/8/layout/vList5"/>
    <dgm:cxn modelId="{7F57EABC-91E0-4B62-B825-5C542526EA16}" srcId="{AF73F7E4-B486-4C60-B1A0-714F617BF70F}" destId="{DDE83154-DAFF-46A5-B83E-9941C7AA5A4E}" srcOrd="0" destOrd="0" parTransId="{5B6BDDB3-619B-46BF-95C5-FA2DBC92D1FD}" sibTransId="{C531D698-5F2D-449A-AFA9-CE1B8FD7416F}"/>
    <dgm:cxn modelId="{AEE3A6C4-A8F2-4DA3-BDFB-B1DC0E0FEE5D}" srcId="{47F75AB4-1BDE-4E23-B2B9-51819032B5B2}" destId="{2B936E84-3D5F-425A-AFC0-2020A6916F75}" srcOrd="1" destOrd="0" parTransId="{3DACE666-06EA-476F-9DF6-A161E26D4F48}" sibTransId="{D294776C-5215-4092-BF8E-6ECA2F5790D2}"/>
    <dgm:cxn modelId="{B3CBEDDC-D090-4F50-ACE9-F4906836EA33}" type="presOf" srcId="{8C4ACB6A-B648-4F24-B6A9-439595820BAF}" destId="{705378EF-F5C3-4F89-9A48-307E9BE6D846}" srcOrd="0" destOrd="0" presId="urn:microsoft.com/office/officeart/2005/8/layout/vList5"/>
    <dgm:cxn modelId="{359E32DE-6EB6-4DA2-8D22-433AFB668FA2}" srcId="{FBEAE2C7-2B2A-49E3-89D7-C746BB358386}" destId="{AF73F7E4-B486-4C60-B1A0-714F617BF70F}" srcOrd="2" destOrd="0" parTransId="{965133BE-0A36-40CC-BD30-2020B1270163}" sibTransId="{AAB72623-7E10-41F1-92D9-6D6F04D724CC}"/>
    <dgm:cxn modelId="{2F7C4FDF-9A06-480D-9E29-FC27A34BECED}" type="presOf" srcId="{47F75AB4-1BDE-4E23-B2B9-51819032B5B2}" destId="{3C14AA11-4C08-44AC-89AE-8B468186A447}" srcOrd="0" destOrd="0" presId="urn:microsoft.com/office/officeart/2005/8/layout/vList5"/>
    <dgm:cxn modelId="{F01432F0-D66C-416E-A1BD-252D7CF796A5}" type="presOf" srcId="{FBEAE2C7-2B2A-49E3-89D7-C746BB358386}" destId="{7E6B42AC-F9CB-42A2-9480-3CEBD9BC3AE0}" srcOrd="0" destOrd="0" presId="urn:microsoft.com/office/officeart/2005/8/layout/vList5"/>
    <dgm:cxn modelId="{6E2C3B03-8800-498C-AFA6-B1C3DB298A5C}" type="presParOf" srcId="{7E6B42AC-F9CB-42A2-9480-3CEBD9BC3AE0}" destId="{8B034CFB-DEFC-4CDA-8D0A-E67463058EEB}" srcOrd="0" destOrd="0" presId="urn:microsoft.com/office/officeart/2005/8/layout/vList5"/>
    <dgm:cxn modelId="{49A5183D-BDEE-4F5C-BF08-BA2C51774DC8}" type="presParOf" srcId="{8B034CFB-DEFC-4CDA-8D0A-E67463058EEB}" destId="{7A059991-CE00-46EE-BD29-CBBF2E80769A}" srcOrd="0" destOrd="0" presId="urn:microsoft.com/office/officeart/2005/8/layout/vList5"/>
    <dgm:cxn modelId="{A88229A3-7AD0-4AEE-80D1-930FD2AC83DE}" type="presParOf" srcId="{8B034CFB-DEFC-4CDA-8D0A-E67463058EEB}" destId="{334E9A7E-D72D-4D2A-B184-AD67856FC5C5}" srcOrd="1" destOrd="0" presId="urn:microsoft.com/office/officeart/2005/8/layout/vList5"/>
    <dgm:cxn modelId="{DC070CF5-925A-4352-B61D-CD6478314CC0}" type="presParOf" srcId="{7E6B42AC-F9CB-42A2-9480-3CEBD9BC3AE0}" destId="{24C246AB-68A1-4106-A057-DC499E6A6099}" srcOrd="1" destOrd="0" presId="urn:microsoft.com/office/officeart/2005/8/layout/vList5"/>
    <dgm:cxn modelId="{6905BF0C-3356-4A05-A736-6C033E87AEBC}" type="presParOf" srcId="{7E6B42AC-F9CB-42A2-9480-3CEBD9BC3AE0}" destId="{3C386728-DA5A-449A-B965-4AEB3BD893A0}" srcOrd="2" destOrd="0" presId="urn:microsoft.com/office/officeart/2005/8/layout/vList5"/>
    <dgm:cxn modelId="{AEF0E957-485A-43C4-992E-46E8FD5F3818}" type="presParOf" srcId="{3C386728-DA5A-449A-B965-4AEB3BD893A0}" destId="{3C14AA11-4C08-44AC-89AE-8B468186A447}" srcOrd="0" destOrd="0" presId="urn:microsoft.com/office/officeart/2005/8/layout/vList5"/>
    <dgm:cxn modelId="{B72AF48E-B8EA-441D-87A8-14AB782D0BC1}" type="presParOf" srcId="{3C386728-DA5A-449A-B965-4AEB3BD893A0}" destId="{705378EF-F5C3-4F89-9A48-307E9BE6D846}" srcOrd="1" destOrd="0" presId="urn:microsoft.com/office/officeart/2005/8/layout/vList5"/>
    <dgm:cxn modelId="{D9F02D26-0BE5-4C33-8561-313614C5E3AA}" type="presParOf" srcId="{7E6B42AC-F9CB-42A2-9480-3CEBD9BC3AE0}" destId="{7E279E95-922D-45F9-A33B-CD5B78149FC5}" srcOrd="3" destOrd="0" presId="urn:microsoft.com/office/officeart/2005/8/layout/vList5"/>
    <dgm:cxn modelId="{E4A41773-AD8B-4C0F-92D7-BD286F685B5A}" type="presParOf" srcId="{7E6B42AC-F9CB-42A2-9480-3CEBD9BC3AE0}" destId="{4FB21E32-5920-464D-812D-53C42937B583}" srcOrd="4" destOrd="0" presId="urn:microsoft.com/office/officeart/2005/8/layout/vList5"/>
    <dgm:cxn modelId="{8846745C-F00D-4239-823F-7AA020B8C30C}" type="presParOf" srcId="{4FB21E32-5920-464D-812D-53C42937B583}" destId="{B7409B0E-BB78-4B70-AF0A-74A2A9C0496D}" srcOrd="0" destOrd="0" presId="urn:microsoft.com/office/officeart/2005/8/layout/vList5"/>
    <dgm:cxn modelId="{82017F31-7128-4009-819C-02BE13518865}" type="presParOf" srcId="{4FB21E32-5920-464D-812D-53C42937B583}" destId="{B9A70F30-C27E-4EA0-B362-BB3C9620F4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61268431" name=""/>
      <dsp:cNvGrpSpPr/>
    </dsp:nvGrpSpPr>
    <dsp:grpSpPr bwMode="auto">
      <a:xfrm flipH="0" flipV="0">
        <a:off x="0" y="0"/>
        <a:ext cx="5629177" cy="3752785"/>
        <a:chOff x="0" y="0"/>
        <a:chExt cx="5629177" cy="3752785"/>
      </a:xfrm>
    </dsp:grpSpPr>
    <dsp:sp modelId="{E7CBFF02-DF9E-4189-B0AD-237EBDD01598}">
      <dsp:nvSpPr>
        <dsp:cNvPr id="0" name=""/>
        <dsp:cNvSpPr/>
      </dsp:nvSpPr>
      <dsp:spPr bwMode="auto">
        <a:xfrm>
          <a:off x="1876392" y="0"/>
          <a:ext cx="1876392" cy="1250928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1279" tIns="81279" rIns="81279" bIns="81279" numCol="1" spcCol="1269" rtlCol="0" fromWordArt="0" anchor="ctr" anchorCtr="0" forceAA="0" upright="0" compatLnSpc="0">
          <a:noAutofit/>
        </a:bodyPr>
        <a:lstStyle/>
        <a:p>
          <a:pPr marL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 b="1">
              <a:solidFill>
                <a:schemeClr val="tx1"/>
              </a:solidFill>
            </a:rPr>
            <a:t>фед.</a:t>
          </a:r>
          <a:endParaRPr lang="ru-RU" sz="2600" b="1">
            <a:solidFill>
              <a:schemeClr val="tx1"/>
            </a:solidFill>
          </a:endParaRPr>
        </a:p>
      </dsp:txBody>
      <dsp:txXfrm>
        <a:off x="1876392" y="0"/>
        <a:ext cx="1876392" cy="1250928"/>
      </dsp:txXfrm>
    </dsp:sp>
    <dsp:sp modelId="{2B976178-D58D-41C2-B9EB-522F6E1948C3}">
      <dsp:nvSpPr>
        <dsp:cNvPr id="0" name=""/>
        <dsp:cNvSpPr/>
      </dsp:nvSpPr>
      <dsp:spPr bwMode="auto">
        <a:xfrm>
          <a:off x="938195" y="1250928"/>
          <a:ext cx="3752784" cy="1250928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54609" tIns="54609" rIns="54609" bIns="54609" numCol="1" spcCol="1269" rtlCol="0" fromWordArt="0" anchor="ctr" anchorCtr="0" forceAA="0" upright="0" compatLnSpc="0">
          <a:noAutofit/>
        </a:bodyPr>
        <a:lstStyle/>
        <a:p>
          <a:pPr marL="0" lvl="0" indent="0" algn="l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800" b="1">
              <a:solidFill>
                <a:schemeClr val="tx1"/>
              </a:solidFill>
            </a:rPr>
            <a:t>муницип.</a:t>
          </a:r>
          <a:endParaRPr sz="2800" b="1">
            <a:solidFill>
              <a:schemeClr val="tx1"/>
            </a:solidFill>
          </a:endParaRPr>
        </a:p>
      </dsp:txBody>
      <dsp:txXfrm>
        <a:off x="1594933" y="1250928"/>
        <a:ext cx="2439309" cy="1250928"/>
      </dsp:txXfrm>
    </dsp:sp>
    <dsp:sp modelId="{A8321A41-DE3F-45D8-85FE-1EE481547D13}">
      <dsp:nvSpPr>
        <dsp:cNvPr id="0" name=""/>
        <dsp:cNvSpPr/>
      </dsp:nvSpPr>
      <dsp:spPr bwMode="auto">
        <a:xfrm>
          <a:off x="0" y="2499274"/>
          <a:ext cx="5629177" cy="1250928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54609" tIns="54609" rIns="54609" bIns="54609" numCol="1" spcCol="1269" rtlCol="0" fromWordArt="0" anchor="ctr" anchorCtr="0" forceAA="0" upright="0" compatLnSpc="0">
          <a:noAutofit/>
        </a:bodyPr>
        <a:lstStyle/>
        <a:p>
          <a:pPr marL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800" b="1">
              <a:solidFill>
                <a:schemeClr val="tx1"/>
              </a:solidFill>
            </a:rPr>
            <a:t>уровень ОО</a:t>
          </a:r>
          <a:endParaRPr sz="2800" b="1">
            <a:solidFill>
              <a:schemeClr val="tx1"/>
            </a:solidFill>
          </a:endParaRPr>
        </a:p>
      </dsp:txBody>
      <dsp:txXfrm>
        <a:off x="0" y="2499274"/>
        <a:ext cx="3658965" cy="1250928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716290563" name=""/>
      <dsp:cNvGrpSpPr/>
    </dsp:nvGrpSpPr>
    <dsp:grpSpPr bwMode="auto">
      <a:xfrm flipH="0" flipV="0">
        <a:off x="0" y="0"/>
        <a:ext cx="8127999" cy="5418666"/>
        <a:chOff x="0" y="0"/>
        <a:chExt cx="8127999" cy="5418666"/>
      </a:xfrm>
    </dsp:grpSpPr>
    <dsp:sp modelId="{334E9A7E-D72D-4D2A-B184-AD67856FC5C5}">
      <dsp:nvSpPr>
        <dsp:cNvPr id="0" name=""/>
        <dsp:cNvSpPr/>
      </dsp:nvSpPr>
      <dsp:spPr bwMode="auto">
        <a:xfrm rot="5399976">
          <a:off x="4828538" y="-1725188"/>
          <a:ext cx="1396999" cy="5201919"/>
        </a:xfrm>
        <a:prstGeom prst="round2SameRect">
          <a:avLst>
            <a:gd name="adj1" fmla="val 1666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5718" tIns="22858" rIns="45718" bIns="22858" numCol="1" spcCol="1268" rtlCol="0" fromWordArt="0" anchor="ctr" anchorCtr="0" forceAA="0" upright="0" compatLnSpc="0">
          <a:noAutofit/>
        </a:bodyPr>
        <a:lstStyle/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Издание приказа о рабочей группе по подготовке к созданию СтатХАБа на базе ФГИС «Моя школа»</a:t>
          </a:r>
          <a:endParaRPr sz="1200"/>
        </a:p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Подготовка материалов (баз данных по направлениям отчета о самообследовании)</a:t>
          </a:r>
          <a:endParaRPr lang="ru-RU" sz="1200"/>
        </a:p>
        <a:p>
          <a:pPr marL="285750" lvl="1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Сбор </a:t>
          </a:r>
          <a:r>
            <a:rPr lang="ru-RU" sz="1200"/>
            <a:t>администратором ФГИС «Моя школа»</a:t>
          </a:r>
          <a:r>
            <a:rPr lang="ru-RU" sz="1200"/>
            <a:t> подготовленных рабочей группой материалов, настройка фильтров в базах данных</a:t>
          </a:r>
          <a:endParaRPr lang="ru-RU" sz="1200"/>
        </a:p>
      </dsp:txBody>
      <dsp:txXfrm rot="-5399976">
        <a:off x="2926078" y="245466"/>
        <a:ext cx="5133723" cy="1260607"/>
      </dsp:txXfrm>
    </dsp:sp>
    <dsp:sp modelId="{7A059991-CE00-46EE-BD29-CBBF2E80769A}">
      <dsp:nvSpPr>
        <dsp:cNvPr id="0" name=""/>
        <dsp:cNvSpPr/>
      </dsp:nvSpPr>
      <dsp:spPr bwMode="auto">
        <a:xfrm>
          <a:off x="0" y="2644"/>
          <a:ext cx="2926080" cy="1746249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9" tIns="41909" rIns="83819" bIns="41909" numCol="1" spcCol="1268" rtlCol="0" fromWordArt="0" anchor="ctr" anchorCtr="0" forceAA="0" upright="0" compatLnSpc="0">
          <a:noAutofit/>
        </a:bodyPr>
        <a:lstStyle/>
        <a:p>
          <a:pPr marL="0" lvl="0" indent="0" algn="ctr" defTabSz="27114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подготовка материалов</a:t>
          </a:r>
          <a:endParaRPr sz="2200">
            <a:solidFill>
              <a:schemeClr val="tx1"/>
            </a:solidFill>
          </a:endParaRPr>
        </a:p>
      </dsp:txBody>
      <dsp:txXfrm>
        <a:off x="85243" y="87889"/>
        <a:ext cx="2755589" cy="1575758"/>
      </dsp:txXfrm>
    </dsp:sp>
    <dsp:sp modelId="{705378EF-F5C3-4F89-9A48-307E9BE6D846}">
      <dsp:nvSpPr>
        <dsp:cNvPr id="0" name=""/>
        <dsp:cNvSpPr/>
      </dsp:nvSpPr>
      <dsp:spPr bwMode="auto">
        <a:xfrm rot="5399976">
          <a:off x="4828538" y="108372"/>
          <a:ext cx="1396999" cy="5201919"/>
        </a:xfrm>
        <a:prstGeom prst="round2SameRect">
          <a:avLst>
            <a:gd name="adj1" fmla="val 1666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5718" tIns="22858" rIns="45718" bIns="22858" numCol="1" spcCol="1268" rtlCol="0" fromWordArt="0" anchor="ctr" anchorCtr="0" forceAA="0" upright="0" compatLnSpc="0">
          <a:noAutofit/>
        </a:bodyPr>
        <a:lstStyle/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Регистрация пользователей во ФГИС «Моя школа» (при необходимости)</a:t>
          </a:r>
          <a:endParaRPr sz="1200"/>
        </a:p>
        <a:p>
          <a:pPr marL="285750" lvl="1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Создание папки в разделе «Мои файлы» администратором</a:t>
          </a:r>
          <a:endParaRPr lang="ru-RU" sz="1200"/>
        </a:p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Предоставление доступа (разного уровня) к редактированию папки ответственным лицам</a:t>
          </a:r>
          <a:endParaRPr lang="ru-RU" sz="1200"/>
        </a:p>
        <a:p>
          <a:pPr marL="285750" lvl="1" indent="-285750" algn="l" defTabSz="1644648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Создание шаблона отчета о самообследовании ОО</a:t>
          </a:r>
          <a:endParaRPr sz="1200"/>
        </a:p>
      </dsp:txBody>
      <dsp:txXfrm rot="-5399976">
        <a:off x="2926078" y="2079028"/>
        <a:ext cx="5133723" cy="1260607"/>
      </dsp:txXfrm>
    </dsp:sp>
    <dsp:sp modelId="{3C14AA11-4C08-44AC-89AE-8B468186A447}">
      <dsp:nvSpPr>
        <dsp:cNvPr id="0" name=""/>
        <dsp:cNvSpPr/>
      </dsp:nvSpPr>
      <dsp:spPr bwMode="auto">
        <a:xfrm>
          <a:off x="0" y="1836207"/>
          <a:ext cx="2926080" cy="1746249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8" tIns="41909" rIns="83818" bIns="41909" numCol="1" spcCol="1268" rtlCol="0" fromWordArt="0" anchor="ctr" anchorCtr="0" forceAA="0" upright="0" compatLnSpc="0">
          <a:noAutofit/>
        </a:bodyPr>
        <a:lstStyle/>
        <a:p>
          <a:pPr marL="0" lvl="0" indent="0" algn="ctr" defTabSz="27114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создание СтатХАБа</a:t>
          </a:r>
          <a:endParaRPr sz="2200">
            <a:solidFill>
              <a:schemeClr val="tx1"/>
            </a:solidFill>
          </a:endParaRPr>
        </a:p>
      </dsp:txBody>
      <dsp:txXfrm>
        <a:off x="85243" y="1921452"/>
        <a:ext cx="2755589" cy="1575758"/>
      </dsp:txXfrm>
    </dsp:sp>
    <dsp:sp modelId="{B9A70F30-C27E-4EA0-B362-BB3C9620F41A}">
      <dsp:nvSpPr>
        <dsp:cNvPr id="0" name=""/>
        <dsp:cNvSpPr/>
      </dsp:nvSpPr>
      <dsp:spPr bwMode="auto">
        <a:xfrm rot="5399976">
          <a:off x="4828538" y="1941935"/>
          <a:ext cx="1396999" cy="5201919"/>
        </a:xfrm>
        <a:prstGeom prst="round2SameRect">
          <a:avLst>
            <a:gd name="adj1" fmla="val 1666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5718" tIns="22858" rIns="45718" bIns="22858" numCol="1" spcCol="1268" rtlCol="0" fromWordArt="0" anchor="ctr" anchorCtr="0" forceAA="0" upright="0" compatLnSpc="0">
          <a:noAutofit/>
        </a:bodyPr>
        <a:lstStyle/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Определение ответственных (директор, заместители директора по УР), имеющих право на редактирование документов в СтатХАБе</a:t>
          </a:r>
          <a:endParaRPr sz="1200"/>
        </a:p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Подготовка отчета с использованием материалов СтатХАБа</a:t>
          </a:r>
          <a:endParaRPr lang="ru-RU" sz="1200"/>
        </a:p>
        <a:p>
          <a:pPr marL="285750" lvl="1" indent="-285750" algn="l" defTabSz="164464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Утверждение отчета о самообследовании</a:t>
          </a:r>
          <a:endParaRPr sz="1200"/>
        </a:p>
      </dsp:txBody>
      <dsp:txXfrm rot="-5399976">
        <a:off x="2926078" y="3912591"/>
        <a:ext cx="5133723" cy="1260607"/>
      </dsp:txXfrm>
    </dsp:sp>
    <dsp:sp modelId="{B7409B0E-BB78-4B70-AF0A-74A2A9C0496D}">
      <dsp:nvSpPr>
        <dsp:cNvPr id="0" name=""/>
        <dsp:cNvSpPr/>
      </dsp:nvSpPr>
      <dsp:spPr bwMode="auto">
        <a:xfrm>
          <a:off x="0" y="3669770"/>
          <a:ext cx="2926080" cy="1746249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9" tIns="41909" rIns="83819" bIns="41909" numCol="1" spcCol="1268" rtlCol="0" fromWordArt="0" anchor="ctr" anchorCtr="0" forceAA="0" upright="0" compatLnSpc="0">
          <a:noAutofit/>
        </a:bodyPr>
        <a:lstStyle/>
        <a:p>
          <a:pPr marL="0" lvl="0" indent="0" algn="ctr" defTabSz="27114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подготовка отчета о самообследовании</a:t>
          </a:r>
          <a:endParaRPr sz="2200">
            <a:solidFill>
              <a:schemeClr val="tx1"/>
            </a:solidFill>
          </a:endParaRPr>
        </a:p>
      </dsp:txBody>
      <dsp:txXfrm>
        <a:off x="85243" y="3755016"/>
        <a:ext cx="2755589" cy="1575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000000000000001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0000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00000"/>
                <dgm:constr type="bMarg" refType="secFontSz" fact="0.300000"/>
                <dgm:constr type="lMarg" refType="secFontSz" fact="0.300000"/>
                <dgm:constr type="rMarg" refType="secFontSz" fact="0.300000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type="rect" r:blip="" hideGeom="1">
            <dgm:adjLst/>
          </dgm:shape>
          <dgm:presOf axis="self"/>
          <dgm:constrLst>
            <dgm:constr type="tMarg" refType="primFontSz" fact="0.100000"/>
            <dgm:constr type="bMarg" refType="primFontSz" fact="0.100000"/>
            <dgm:constr type="lMarg" refType="primFontSz" fact="0.100000"/>
            <dgm:constr type="rMarg" refType="primFontSz" fact="0.100000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0000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r:blip="">
          <dgm:adjLst/>
        </dgm:shape>
        <dgm:presOf/>
        <dgm:constrLst>
          <dgm:constr type="w" for="ch" forName="parentText" refType="w" fact="0.360000"/>
          <dgm:constr type="w" for="ch" forName="descendantText" refType="w" fact="0.640000"/>
          <dgm:constr type="h" for="ch" forName="parentText" refType="h"/>
          <dgm:constr type="h" for="ch" forName="descendantText" refType="h" refFor="ch" refForName="parentText" fact="0.800000"/>
        </dgm:constrLst>
        <dgm:ruleLst/>
        <dgm:layoutNode name="parentText">
          <dgm:varLst>
            <dgm:chMax val="1"/>
            <dgm:bulletEnabled val="1"/>
          </dgm:varLst>
          <dgm:alg type="tx"/>
          <dgm:shape type="roundRect" r:blip="" zOrderOff="3">
            <dgm:adjLst/>
          </dgm:shape>
          <dgm:presOf axis="self" ptType="node"/>
          <dgm:constrLst>
            <dgm:constr type="tMarg" refType="primFontSz" fact="0.150000"/>
            <dgm:constr type="bMarg" refType="primFontSz" fact="0.150000"/>
            <dgm:constr type="lMarg" refType="primFontSz" fact="0.300000"/>
            <dgm:constr type="rMarg" refType="primFontSz" fact="0.300000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rot="90.000000" type="round2SameRect" r:blip="">
                    <dgm:adjLst/>
                  </dgm:shape>
                </dgm:if>
                <dgm:else name="Name12">
                  <dgm:shape rot="-90.00000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00000"/>
                <dgm:constr type="rMarg" refType="secFontSz" fact="0.300000"/>
                <dgm:constr type="tMarg" refType="secFontSz" fact="0.150000"/>
                <dgm:constr type="bMarg" refType="secFontSz" fact="0.150000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299" cy="5811837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diagramData" Target="../diagrams/data1.xml" /><Relationship Id="rId4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diagramData" Target="../diagrams/data2.xml" /><Relationship Id="rId4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6" Type="http://schemas.openxmlformats.org/officeDocument/2006/relationships/diagramLayout" Target="../diagrams/layout2.xml" /><Relationship Id="rId7" Type="http://schemas.openxmlformats.org/officeDocument/2006/relationships/diagramQuickStyle" Target="../diagrams/quickStyle2.xml" /><Relationship Id="rId8" Type="http://schemas.openxmlformats.org/officeDocument/2006/relationships/image" Target="../media/image26.jpg"/><Relationship Id="rId9" Type="http://schemas.openxmlformats.org/officeDocument/2006/relationships/image" Target="../media/image27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hyperlink" Target="https://miro.com/app/board/uXjVL_YrWiA=/?share_link_id=285207499787" TargetMode="Externa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9167110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490833" y="3503612"/>
            <a:ext cx="11165415" cy="264794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>
            <a:lvl1pPr algn="ctr">
              <a:defRPr sz="6000"/>
            </a:lvl1pPr>
          </a:lstStyle>
          <a:p>
            <a:pPr>
              <a:defRPr/>
            </a:pPr>
            <a:br>
              <a:rPr lang="ru-RU" sz="4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br>
              <a:rPr lang="ru-RU" sz="4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br>
              <a:rPr lang="ru-RU" sz="4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ru-RU" sz="4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ОПТИМИЗАЦИЯ ПРОЦЕССА ПОДГОТОВКИ ОТЧЕТА О САМООБСЛЕДОВАНИИ ОБРАЗОВАТЕЛЬНОЙ ОРГАНИЗАЦИИ</a:t>
            </a:r>
            <a:endParaRPr sz="48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36060122" name="Подзаголовок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1501541" y="352425"/>
            <a:ext cx="9144000" cy="12398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Муниципальное бюджетное общеобразовательное учреждение средняя общеобразовательная школа №2 им. И.С. Косьминова ЗАТО г. Радужный Владимирской области</a:t>
            </a:r>
            <a:endParaRPr/>
          </a:p>
        </p:txBody>
      </p:sp>
      <p:pic>
        <p:nvPicPr>
          <p:cNvPr id="72054896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286405" y="1455208"/>
            <a:ext cx="1574270" cy="1574270"/>
          </a:xfrm>
          <a:prstGeom prst="rect">
            <a:avLst/>
          </a:prstGeom>
        </p:spPr>
      </p:pic>
      <p:sp>
        <p:nvSpPr>
          <p:cNvPr id="12885179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926134F-7A38-B4C8-703C-E0BC2C38D5FD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761417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0813" y="-58093"/>
            <a:ext cx="4415186" cy="7011343"/>
          </a:xfrm>
          <a:prstGeom prst="rect">
            <a:avLst/>
          </a:prstGeom>
        </p:spPr>
      </p:pic>
      <p:pic>
        <p:nvPicPr>
          <p:cNvPr id="15451725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91128" y="0"/>
            <a:ext cx="4320740" cy="6858000"/>
          </a:xfrm>
          <a:prstGeom prst="rect">
            <a:avLst/>
          </a:prstGeom>
        </p:spPr>
      </p:pic>
      <p:sp>
        <p:nvSpPr>
          <p:cNvPr id="1835519625" name=""/>
          <p:cNvSpPr/>
          <p:nvPr/>
        </p:nvSpPr>
        <p:spPr bwMode="auto">
          <a:xfrm flipH="0" flipV="0">
            <a:off x="8240749" y="1047748"/>
            <a:ext cx="3365499" cy="43973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792011" name=""/>
          <p:cNvSpPr txBox="1"/>
          <p:nvPr/>
        </p:nvSpPr>
        <p:spPr bwMode="auto">
          <a:xfrm flipH="0" flipV="0">
            <a:off x="8221201" y="1809748"/>
            <a:ext cx="3388285" cy="2865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 b="1">
                <a:solidFill>
                  <a:schemeClr val="tx1"/>
                </a:solidFill>
              </a:rPr>
              <a:t>Сокращение количества информационных баз и точек доступа к информации </a:t>
            </a:r>
            <a:endParaRPr sz="26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sz="2600" b="1">
                <a:solidFill>
                  <a:schemeClr val="tx1"/>
                </a:solidFill>
              </a:rPr>
              <a:t>- с 26 до 1</a:t>
            </a:r>
            <a:endParaRPr sz="2600" b="1">
              <a:solidFill>
                <a:schemeClr val="tx1"/>
              </a:solidFill>
            </a:endParaRPr>
          </a:p>
        </p:txBody>
      </p:sp>
      <p:sp>
        <p:nvSpPr>
          <p:cNvPr id="195869315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B01808-9817-A438-9483-03F45788D806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21549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1701" y="0"/>
            <a:ext cx="4303847" cy="6858000"/>
          </a:xfrm>
          <a:prstGeom prst="rect">
            <a:avLst/>
          </a:prstGeom>
        </p:spPr>
      </p:pic>
      <p:pic>
        <p:nvPicPr>
          <p:cNvPr id="32807996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55688" y="0"/>
            <a:ext cx="4318622" cy="6858000"/>
          </a:xfrm>
          <a:prstGeom prst="rect">
            <a:avLst/>
          </a:prstGeom>
        </p:spPr>
      </p:pic>
      <p:sp>
        <p:nvSpPr>
          <p:cNvPr id="21128120" name=""/>
          <p:cNvSpPr/>
          <p:nvPr/>
        </p:nvSpPr>
        <p:spPr bwMode="auto">
          <a:xfrm flipH="0" flipV="0">
            <a:off x="8145499" y="1047748"/>
            <a:ext cx="3778249" cy="43973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2779200" name=""/>
          <p:cNvSpPr txBox="1"/>
          <p:nvPr/>
        </p:nvSpPr>
        <p:spPr bwMode="auto">
          <a:xfrm flipH="0" flipV="0">
            <a:off x="8272498" y="2174873"/>
            <a:ext cx="3478027" cy="24692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 b="1">
                <a:solidFill>
                  <a:schemeClr val="tx1"/>
                </a:solidFill>
              </a:rPr>
              <a:t>Сокращение количества участников процесса подготовки отчета с 10-ти до 3-х</a:t>
            </a:r>
            <a:endParaRPr sz="2600" b="1">
              <a:solidFill>
                <a:schemeClr val="tx1"/>
              </a:solidFill>
            </a:endParaRPr>
          </a:p>
        </p:txBody>
      </p:sp>
      <p:sp>
        <p:nvSpPr>
          <p:cNvPr id="74191541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4ADB5-26F1-99AD-B6A4-74A48EEBD4BD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89220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0799" y="0"/>
            <a:ext cx="4777900" cy="6858000"/>
          </a:xfrm>
          <a:prstGeom prst="rect">
            <a:avLst/>
          </a:prstGeom>
        </p:spPr>
      </p:pic>
      <p:sp>
        <p:nvSpPr>
          <p:cNvPr id="1648134264" name=""/>
          <p:cNvSpPr txBox="1"/>
          <p:nvPr/>
        </p:nvSpPr>
        <p:spPr bwMode="auto">
          <a:xfrm flipH="0" flipV="0">
            <a:off x="6573873" y="3571875"/>
            <a:ext cx="363645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2012349122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BB3D53-CA99-AAC6-8134-332EDF0A7274}" type="slidenum">
              <a:rPr lang="ru-RU"/>
              <a:t/>
            </a:fld>
            <a:endParaRPr/>
          </a:p>
        </p:txBody>
      </p:sp>
      <p:graphicFrame>
        <p:nvGraphicFramePr>
          <p:cNvPr id="1520971965" name=""/>
          <p:cNvGraphicFramePr>
            <a:graphicFrameLocks xmlns:a="http://schemas.openxmlformats.org/drawingml/2006/main"/>
          </p:cNvGraphicFramePr>
          <p:nvPr/>
        </p:nvGraphicFramePr>
        <p:xfrm flipH="0" flipV="0">
          <a:off x="6113028" y="2606145"/>
          <a:ext cx="5629177" cy="3752785"/>
          <a:chOff x="0" y="0"/>
          <a:chExt cx="5629177" cy="375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532619363" name=""/>
          <p:cNvSpPr/>
          <p:nvPr/>
        </p:nvSpPr>
        <p:spPr bwMode="auto">
          <a:xfrm flipH="0" flipV="0">
            <a:off x="8435212" y="3289764"/>
            <a:ext cx="608541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1</a:t>
            </a:r>
            <a:endParaRPr/>
          </a:p>
        </p:txBody>
      </p:sp>
      <p:sp>
        <p:nvSpPr>
          <p:cNvPr id="1794381479" name=""/>
          <p:cNvSpPr/>
          <p:nvPr/>
        </p:nvSpPr>
        <p:spPr bwMode="auto">
          <a:xfrm flipH="0" flipV="0">
            <a:off x="9043753" y="5179483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1</a:t>
            </a:r>
            <a:endParaRPr/>
          </a:p>
        </p:txBody>
      </p:sp>
      <p:sp>
        <p:nvSpPr>
          <p:cNvPr id="28616155" name=""/>
          <p:cNvSpPr/>
          <p:nvPr/>
        </p:nvSpPr>
        <p:spPr bwMode="auto">
          <a:xfrm flipH="0" flipV="0">
            <a:off x="9348024" y="3937993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1</a:t>
            </a:r>
            <a:endParaRPr/>
          </a:p>
        </p:txBody>
      </p:sp>
      <p:sp>
        <p:nvSpPr>
          <p:cNvPr id="250682799" name=""/>
          <p:cNvSpPr/>
          <p:nvPr/>
        </p:nvSpPr>
        <p:spPr bwMode="auto">
          <a:xfrm flipH="0" flipV="0">
            <a:off x="9257272" y="5730884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2</a:t>
            </a:r>
            <a:endParaRPr/>
          </a:p>
        </p:txBody>
      </p:sp>
      <p:sp>
        <p:nvSpPr>
          <p:cNvPr id="2047943173" name=""/>
          <p:cNvSpPr/>
          <p:nvPr/>
        </p:nvSpPr>
        <p:spPr bwMode="auto">
          <a:xfrm flipH="0" flipV="0">
            <a:off x="9601785" y="5108002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3</a:t>
            </a:r>
            <a:endParaRPr/>
          </a:p>
        </p:txBody>
      </p:sp>
      <p:sp>
        <p:nvSpPr>
          <p:cNvPr id="1536768543" name=""/>
          <p:cNvSpPr/>
          <p:nvPr/>
        </p:nvSpPr>
        <p:spPr bwMode="auto">
          <a:xfrm flipH="0" flipV="0">
            <a:off x="10055520" y="5108002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4</a:t>
            </a:r>
            <a:endParaRPr/>
          </a:p>
        </p:txBody>
      </p:sp>
      <p:sp>
        <p:nvSpPr>
          <p:cNvPr id="714760984" name=""/>
          <p:cNvSpPr/>
          <p:nvPr/>
        </p:nvSpPr>
        <p:spPr bwMode="auto">
          <a:xfrm flipH="0" flipV="0">
            <a:off x="8587612" y="5890681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5</a:t>
            </a:r>
            <a:endParaRPr/>
          </a:p>
        </p:txBody>
      </p:sp>
      <p:sp>
        <p:nvSpPr>
          <p:cNvPr id="1792744018" name=""/>
          <p:cNvSpPr/>
          <p:nvPr/>
        </p:nvSpPr>
        <p:spPr bwMode="auto">
          <a:xfrm flipH="0" flipV="0">
            <a:off x="10745257" y="5108002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6</a:t>
            </a:r>
            <a:endParaRPr/>
          </a:p>
        </p:txBody>
      </p:sp>
      <p:sp>
        <p:nvSpPr>
          <p:cNvPr id="256875898" name=""/>
          <p:cNvSpPr/>
          <p:nvPr/>
        </p:nvSpPr>
        <p:spPr bwMode="auto">
          <a:xfrm flipH="0" flipV="0">
            <a:off x="9906055" y="5655997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7</a:t>
            </a:r>
            <a:endParaRPr/>
          </a:p>
        </p:txBody>
      </p:sp>
      <p:sp>
        <p:nvSpPr>
          <p:cNvPr id="699451916" name=""/>
          <p:cNvSpPr/>
          <p:nvPr/>
        </p:nvSpPr>
        <p:spPr bwMode="auto">
          <a:xfrm flipH="0" flipV="0">
            <a:off x="9796990" y="4457191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7</a:t>
            </a:r>
            <a:endParaRPr/>
          </a:p>
        </p:txBody>
      </p:sp>
      <p:sp>
        <p:nvSpPr>
          <p:cNvPr id="950849601" name=""/>
          <p:cNvSpPr/>
          <p:nvPr/>
        </p:nvSpPr>
        <p:spPr bwMode="auto">
          <a:xfrm flipH="0" flipV="0">
            <a:off x="9138764" y="3231609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7</a:t>
            </a:r>
            <a:endParaRPr/>
          </a:p>
        </p:txBody>
      </p:sp>
      <p:sp>
        <p:nvSpPr>
          <p:cNvPr id="1219414964" name=""/>
          <p:cNvSpPr/>
          <p:nvPr/>
        </p:nvSpPr>
        <p:spPr bwMode="auto">
          <a:xfrm flipH="0" flipV="0">
            <a:off x="10514596" y="5708119"/>
            <a:ext cx="608540" cy="648228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b="1">
                <a:solidFill>
                  <a:schemeClr val="tx1"/>
                </a:solidFill>
              </a:rPr>
              <a:t>8</a:t>
            </a:r>
            <a:endParaRPr/>
          </a:p>
        </p:txBody>
      </p:sp>
      <p:sp>
        <p:nvSpPr>
          <p:cNvPr id="352377544" name=""/>
          <p:cNvSpPr/>
          <p:nvPr/>
        </p:nvSpPr>
        <p:spPr bwMode="auto">
          <a:xfrm flipH="0" flipV="0">
            <a:off x="5530839" y="742948"/>
            <a:ext cx="6280215" cy="9636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 sz="3600" b="1">
                <a:solidFill>
                  <a:schemeClr val="tx1"/>
                </a:solidFill>
              </a:rPr>
              <a:t>ПИРАМИДА ПРОБЛЕМ</a:t>
            </a:r>
            <a:endParaRPr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945950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0798" y="0"/>
            <a:ext cx="4777899" cy="6858000"/>
          </a:xfrm>
          <a:prstGeom prst="rect">
            <a:avLst/>
          </a:prstGeom>
        </p:spPr>
      </p:pic>
      <p:pic>
        <p:nvPicPr>
          <p:cNvPr id="110633968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5998" y="47622"/>
            <a:ext cx="4767551" cy="6858000"/>
          </a:xfrm>
          <a:prstGeom prst="rect">
            <a:avLst/>
          </a:prstGeom>
        </p:spPr>
      </p:pic>
      <p:sp>
        <p:nvSpPr>
          <p:cNvPr id="283346155" name=""/>
          <p:cNvSpPr txBox="1"/>
          <p:nvPr/>
        </p:nvSpPr>
        <p:spPr bwMode="auto">
          <a:xfrm flipH="0" flipV="0">
            <a:off x="6573872" y="3571875"/>
            <a:ext cx="3636452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2067624127" name=""/>
          <p:cNvSpPr/>
          <p:nvPr/>
        </p:nvSpPr>
        <p:spPr bwMode="auto">
          <a:xfrm flipH="0" flipV="0">
            <a:off x="6478623" y="3397248"/>
            <a:ext cx="4476748" cy="268287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927892" name=""/>
          <p:cNvSpPr txBox="1"/>
          <p:nvPr/>
        </p:nvSpPr>
        <p:spPr bwMode="auto">
          <a:xfrm flipH="0" flipV="0">
            <a:off x="7079280" y="3611205"/>
            <a:ext cx="3131046" cy="246923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/>
              <a:t>время протекания идеального процесса - </a:t>
            </a:r>
            <a:endParaRPr sz="2600"/>
          </a:p>
          <a:p>
            <a:pPr algn="ctr">
              <a:defRPr/>
            </a:pPr>
            <a:r>
              <a:rPr lang="en-US" sz="2600"/>
              <a:t>min - </a:t>
            </a:r>
            <a:r>
              <a:rPr lang="ru-RU" sz="2600"/>
              <a:t>24 часа</a:t>
            </a:r>
            <a:endParaRPr sz="2600"/>
          </a:p>
          <a:p>
            <a:pPr algn="ctr">
              <a:defRPr/>
            </a:pPr>
            <a:r>
              <a:rPr lang="en-US" sz="2600"/>
              <a:t>max - </a:t>
            </a:r>
            <a:r>
              <a:rPr lang="ru-RU" sz="2600"/>
              <a:t>50 часов</a:t>
            </a:r>
            <a:endParaRPr sz="2600"/>
          </a:p>
          <a:p>
            <a:pPr algn="ctr">
              <a:defRPr/>
            </a:pPr>
            <a:endParaRPr sz="2600"/>
          </a:p>
        </p:txBody>
      </p:sp>
      <p:sp>
        <p:nvSpPr>
          <p:cNvPr id="21477442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77BB92A-1691-1C7B-117F-C35A2E351E0A}" type="slidenum">
              <a:rPr lang="ru-RU"/>
              <a:t/>
            </a:fld>
            <a:endParaRPr/>
          </a:p>
        </p:txBody>
      </p:sp>
      <p:cxnSp>
        <p:nvCxnSpPr>
          <p:cNvPr id="800300934" name=""/>
          <p:cNvCxnSpPr>
            <a:cxnSpLocks/>
          </p:cNvCxnSpPr>
          <p:nvPr/>
        </p:nvCxnSpPr>
        <p:spPr bwMode="auto">
          <a:xfrm flipH="1" flipV="0">
            <a:off x="1496250" y="436561"/>
            <a:ext cx="3638019" cy="502707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0794644" name=""/>
          <p:cNvCxnSpPr>
            <a:cxnSpLocks/>
          </p:cNvCxnSpPr>
          <p:nvPr/>
        </p:nvCxnSpPr>
        <p:spPr bwMode="auto">
          <a:xfrm flipH="1" flipV="0">
            <a:off x="1436982" y="1210731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8685481" name=""/>
          <p:cNvCxnSpPr>
            <a:cxnSpLocks/>
          </p:cNvCxnSpPr>
          <p:nvPr/>
        </p:nvCxnSpPr>
        <p:spPr bwMode="auto">
          <a:xfrm flipH="1" flipV="0">
            <a:off x="1436982" y="1925106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613415" name=""/>
          <p:cNvCxnSpPr>
            <a:cxnSpLocks/>
          </p:cNvCxnSpPr>
          <p:nvPr/>
        </p:nvCxnSpPr>
        <p:spPr bwMode="auto">
          <a:xfrm flipH="1" flipV="0">
            <a:off x="1436982" y="4343115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2254751" name=""/>
          <p:cNvCxnSpPr>
            <a:cxnSpLocks/>
          </p:cNvCxnSpPr>
          <p:nvPr/>
        </p:nvCxnSpPr>
        <p:spPr bwMode="auto">
          <a:xfrm flipH="1" flipV="0">
            <a:off x="1436982" y="5080527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4535918" name=""/>
          <p:cNvCxnSpPr>
            <a:cxnSpLocks/>
          </p:cNvCxnSpPr>
          <p:nvPr/>
        </p:nvCxnSpPr>
        <p:spPr bwMode="auto">
          <a:xfrm flipH="1" flipV="0">
            <a:off x="1436982" y="5940423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410478" name=""/>
          <p:cNvCxnSpPr>
            <a:cxnSpLocks/>
          </p:cNvCxnSpPr>
          <p:nvPr/>
        </p:nvCxnSpPr>
        <p:spPr bwMode="auto">
          <a:xfrm flipH="1" flipV="0">
            <a:off x="1436982" y="3476621"/>
            <a:ext cx="3638018" cy="502706"/>
          </a:xfrm>
          <a:prstGeom prst="line">
            <a:avLst/>
          </a:prstGeom>
          <a:ln w="380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582413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100541"/>
            <a:ext cx="10515600" cy="838729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>
              <a:defRPr/>
            </a:pPr>
            <a:r>
              <a:rPr b="1"/>
              <a:t>ЦОС «МОЯ ШКОЛА» - СтатХАБ</a:t>
            </a:r>
            <a:endParaRPr b="1"/>
          </a:p>
        </p:txBody>
      </p:sp>
      <p:sp>
        <p:nvSpPr>
          <p:cNvPr id="133445012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4D73B41-CCF1-941F-D40A-55C2ED11BE1E}" type="slidenum">
              <a:rPr lang="ru-RU"/>
              <a:t/>
            </a:fld>
            <a:endParaRPr/>
          </a:p>
        </p:txBody>
      </p:sp>
      <p:pic>
        <p:nvPicPr>
          <p:cNvPr id="11310331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8812" y="1312862"/>
            <a:ext cx="11894374" cy="4980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03816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100541"/>
            <a:ext cx="10515600" cy="838729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>
              <a:defRPr/>
            </a:pPr>
            <a:r>
              <a:rPr b="1"/>
              <a:t>ЦОС «МОЯ ШКОЛА» - СтатХАБ</a:t>
            </a:r>
            <a:endParaRPr b="1"/>
          </a:p>
        </p:txBody>
      </p:sp>
      <p:sp>
        <p:nvSpPr>
          <p:cNvPr id="187652622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6BD64E9-EF4A-F006-7B13-A52DE8B5758E}" type="slidenum">
              <a:rPr lang="ru-RU"/>
              <a:t/>
            </a:fld>
            <a:endParaRPr/>
          </a:p>
        </p:txBody>
      </p:sp>
      <p:pic>
        <p:nvPicPr>
          <p:cNvPr id="4579915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6816" y="1064683"/>
            <a:ext cx="11918367" cy="513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54403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AAC1BB7-FA07-E4EF-F633-FEAAC0ED8D37}" type="slidenum">
              <a:rPr lang="ru-RU"/>
              <a:t/>
            </a:fld>
            <a:endParaRPr/>
          </a:p>
        </p:txBody>
      </p:sp>
      <p:sp>
        <p:nvSpPr>
          <p:cNvPr id="1959075360" name="Заголовок 1"/>
          <p:cNvSpPr>
            <a:spLocks noGrp="1"/>
          </p:cNvSpPr>
          <p:nvPr/>
        </p:nvSpPr>
        <p:spPr bwMode="auto">
          <a:xfrm flipH="0" flipV="0">
            <a:off x="838197" y="100539"/>
            <a:ext cx="10515600" cy="83872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b="1"/>
              <a:t>СтатХАБ</a:t>
            </a:r>
            <a:r>
              <a:rPr b="1"/>
              <a:t> – папка «МТБ»</a:t>
            </a:r>
            <a:endParaRPr b="1"/>
          </a:p>
        </p:txBody>
      </p:sp>
      <p:pic>
        <p:nvPicPr>
          <p:cNvPr id="1322493250" name=""/>
          <p:cNvPicPr>
            <a:picLocks noChangeAspect="1"/>
          </p:cNvPicPr>
          <p:nvPr/>
        </p:nvPicPr>
        <p:blipFill>
          <a:blip r:embed="rId2"/>
          <a:srcRect l="0" t="0" r="31304" b="6489"/>
          <a:stretch/>
        </p:blipFill>
        <p:spPr bwMode="auto">
          <a:xfrm flipH="0" flipV="0">
            <a:off x="1104898" y="1157540"/>
            <a:ext cx="9982198" cy="5513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462494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396C49B-D3D3-EB85-EF0D-76E037A78DC3}" type="slidenum">
              <a:rPr lang="ru-RU"/>
              <a:t/>
            </a:fld>
            <a:endParaRPr/>
          </a:p>
        </p:txBody>
      </p:sp>
      <p:sp>
        <p:nvSpPr>
          <p:cNvPr id="812366249" name="Заголовок 1"/>
          <p:cNvSpPr>
            <a:spLocks noGrp="1"/>
          </p:cNvSpPr>
          <p:nvPr/>
        </p:nvSpPr>
        <p:spPr bwMode="auto">
          <a:xfrm flipH="0" flipV="0">
            <a:off x="838197" y="100539"/>
            <a:ext cx="10515600" cy="83872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b="1"/>
              <a:t>СтатХАБ</a:t>
            </a:r>
            <a:r>
              <a:rPr b="1"/>
              <a:t> – папка «Учащиеся»</a:t>
            </a:r>
            <a:endParaRPr b="1"/>
          </a:p>
        </p:txBody>
      </p:sp>
      <p:pic>
        <p:nvPicPr>
          <p:cNvPr id="1319717294" name=""/>
          <p:cNvPicPr>
            <a:picLocks noChangeAspect="1"/>
          </p:cNvPicPr>
          <p:nvPr/>
        </p:nvPicPr>
        <p:blipFill>
          <a:blip r:embed="rId2"/>
          <a:srcRect l="0" t="0" r="33327" b="0"/>
          <a:stretch/>
        </p:blipFill>
        <p:spPr bwMode="auto">
          <a:xfrm flipH="0" flipV="0">
            <a:off x="2116666" y="999412"/>
            <a:ext cx="7515520" cy="5797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982415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A388B96-2873-45E6-FCCF-F2DC167E76B1}" type="slidenum">
              <a:rPr lang="ru-RU"/>
              <a:t/>
            </a:fld>
            <a:endParaRPr/>
          </a:p>
        </p:txBody>
      </p:sp>
      <p:sp>
        <p:nvSpPr>
          <p:cNvPr id="1125860449" name="Заголовок 1"/>
          <p:cNvSpPr>
            <a:spLocks noGrp="1"/>
          </p:cNvSpPr>
          <p:nvPr/>
        </p:nvSpPr>
        <p:spPr bwMode="auto">
          <a:xfrm flipH="0" flipV="0">
            <a:off x="838197" y="100539"/>
            <a:ext cx="10515600" cy="83872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b="1"/>
              <a:t>СтатХАБ</a:t>
            </a:r>
            <a:r>
              <a:rPr b="1"/>
              <a:t> – папка «Учащиеся»</a:t>
            </a:r>
            <a:endParaRPr b="1"/>
          </a:p>
        </p:txBody>
      </p:sp>
      <p:pic>
        <p:nvPicPr>
          <p:cNvPr id="1468490696" name=""/>
          <p:cNvPicPr>
            <a:picLocks noChangeAspect="1"/>
          </p:cNvPicPr>
          <p:nvPr/>
        </p:nvPicPr>
        <p:blipFill>
          <a:blip r:embed="rId2"/>
          <a:srcRect l="0" t="34941" r="39550" b="0"/>
          <a:stretch/>
        </p:blipFill>
        <p:spPr bwMode="auto">
          <a:xfrm flipH="0" flipV="0">
            <a:off x="1196940" y="1062035"/>
            <a:ext cx="9798113" cy="54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48495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151C318-6490-CC14-8A94-34992F246A7F}" type="slidenum">
              <a:rPr lang="ru-RU"/>
              <a:t/>
            </a:fld>
            <a:endParaRPr/>
          </a:p>
        </p:txBody>
      </p:sp>
      <p:sp>
        <p:nvSpPr>
          <p:cNvPr id="1486480846" name="Заголовок 1"/>
          <p:cNvSpPr>
            <a:spLocks noGrp="1"/>
          </p:cNvSpPr>
          <p:nvPr/>
        </p:nvSpPr>
        <p:spPr bwMode="auto">
          <a:xfrm flipH="0" flipV="0">
            <a:off x="838197" y="100539"/>
            <a:ext cx="10515600" cy="83872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b="1"/>
              <a:t>СтатХАБ</a:t>
            </a:r>
            <a:r>
              <a:rPr b="1"/>
              <a:t> – папка «Достижения»</a:t>
            </a:r>
            <a:endParaRPr b="1"/>
          </a:p>
        </p:txBody>
      </p:sp>
      <p:pic>
        <p:nvPicPr>
          <p:cNvPr id="1511054315" name=""/>
          <p:cNvPicPr>
            <a:picLocks noChangeAspect="1"/>
          </p:cNvPicPr>
          <p:nvPr/>
        </p:nvPicPr>
        <p:blipFill>
          <a:blip r:embed="rId2"/>
          <a:srcRect l="0" t="0" r="39007" b="7886"/>
          <a:stretch/>
        </p:blipFill>
        <p:spPr bwMode="auto">
          <a:xfrm flipH="0" flipV="0">
            <a:off x="1226987" y="1060449"/>
            <a:ext cx="9738020" cy="5714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912445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16429" y="92603"/>
            <a:ext cx="11777427" cy="539749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3600" b="1"/>
              <a:t>КАРТОЧКА ПРОЕКТА</a:t>
            </a:r>
            <a:endParaRPr sz="3600" b="1"/>
          </a:p>
        </p:txBody>
      </p:sp>
      <p:sp>
        <p:nvSpPr>
          <p:cNvPr id="201114317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22FF797-E2E7-A38B-551D-6FF9B74F8762}" type="slidenum">
              <a:rPr lang="ru-RU"/>
              <a:t/>
            </a:fld>
            <a:endParaRPr/>
          </a:p>
        </p:txBody>
      </p:sp>
      <p:pic>
        <p:nvPicPr>
          <p:cNvPr id="585185497" name=""/>
          <p:cNvPicPr>
            <a:picLocks noChangeAspect="1"/>
          </p:cNvPicPr>
          <p:nvPr/>
        </p:nvPicPr>
        <p:blipFill>
          <a:blip r:embed="rId2"/>
          <a:srcRect l="0" t="2717" r="0" b="3188"/>
          <a:stretch/>
        </p:blipFill>
        <p:spPr bwMode="auto">
          <a:xfrm flipH="0" flipV="0">
            <a:off x="358066" y="806978"/>
            <a:ext cx="11494153" cy="6045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731965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3C4DEE-A3EA-9F3E-A0B2-FAA5A0532FE5}" type="slidenum">
              <a:rPr lang="ru-RU"/>
              <a:t/>
            </a:fld>
            <a:endParaRPr/>
          </a:p>
        </p:txBody>
      </p:sp>
      <p:sp>
        <p:nvSpPr>
          <p:cNvPr id="601726250" name="Заголовок 1"/>
          <p:cNvSpPr>
            <a:spLocks noGrp="1"/>
          </p:cNvSpPr>
          <p:nvPr/>
        </p:nvSpPr>
        <p:spPr bwMode="auto">
          <a:xfrm flipH="0" flipV="0">
            <a:off x="838197" y="100539"/>
            <a:ext cx="10515600" cy="83872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b="1"/>
              <a:t>СтатХАБ</a:t>
            </a:r>
            <a:r>
              <a:rPr b="1"/>
              <a:t> – папка «Педагоги»</a:t>
            </a:r>
            <a:endParaRPr b="1"/>
          </a:p>
        </p:txBody>
      </p:sp>
      <p:pic>
        <p:nvPicPr>
          <p:cNvPr id="1077686899" name=""/>
          <p:cNvPicPr>
            <a:picLocks noChangeAspect="1"/>
          </p:cNvPicPr>
          <p:nvPr/>
        </p:nvPicPr>
        <p:blipFill>
          <a:blip r:embed="rId2"/>
          <a:srcRect l="0" t="0" r="33148" b="0"/>
          <a:stretch/>
        </p:blipFill>
        <p:spPr bwMode="auto">
          <a:xfrm flipH="0" flipV="0">
            <a:off x="1008706" y="939267"/>
            <a:ext cx="10174583" cy="5910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332498" name=""/>
          <p:cNvPicPr>
            <a:picLocks noChangeAspect="1"/>
          </p:cNvPicPr>
          <p:nvPr/>
        </p:nvPicPr>
        <p:blipFill>
          <a:blip r:embed="rId2"/>
          <a:srcRect l="0" t="4991" r="0" b="4686"/>
          <a:stretch/>
        </p:blipFill>
        <p:spPr bwMode="auto">
          <a:xfrm flipH="0" flipV="0">
            <a:off x="666749" y="1393824"/>
            <a:ext cx="10231799" cy="5218719"/>
          </a:xfrm>
          <a:prstGeom prst="rect">
            <a:avLst/>
          </a:prstGeom>
        </p:spPr>
      </p:pic>
      <p:sp>
        <p:nvSpPr>
          <p:cNvPr id="158616725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EF796B0-513A-94BC-BD6C-030683C20A47}" type="slidenum">
              <a:rPr lang="ru-RU"/>
              <a:t/>
            </a:fld>
            <a:endParaRPr/>
          </a:p>
        </p:txBody>
      </p:sp>
      <p:sp>
        <p:nvSpPr>
          <p:cNvPr id="19262376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100540"/>
            <a:ext cx="10515600" cy="838727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lang="ru-RU" sz="4400" b="1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СтатХАБ</a:t>
            </a:r>
            <a:r>
              <a:rPr lang="ru-RU" sz="4400" b="1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папка «Педагоги»</a:t>
            </a:r>
            <a:endParaRPr sz="4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324291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9EF1D4-06CD-3DEB-11CA-30F859136A11}" type="slidenum">
              <a:rPr lang="ru-RU"/>
              <a:t/>
            </a:fld>
            <a:endParaRPr lang="ru-RU"/>
          </a:p>
        </p:txBody>
      </p:sp>
      <p:sp>
        <p:nvSpPr>
          <p:cNvPr id="33731376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73332" y="119062"/>
            <a:ext cx="11906249" cy="108479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b="1"/>
              <a:t>ПАМЯТКА</a:t>
            </a:r>
            <a:br>
              <a:rPr b="1"/>
            </a:br>
            <a:r>
              <a:rPr sz="3600" b="1"/>
              <a:t>«Создание </a:t>
            </a:r>
            <a:r>
              <a:rPr lang="ru-RU" sz="3600" b="1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СтатХАБа на базе </a:t>
            </a:r>
            <a:r>
              <a:rPr sz="3600" b="1"/>
              <a:t>ФГИС </a:t>
            </a:r>
            <a:r>
              <a:rPr lang="en-US" sz="3600" b="1"/>
              <a:t>“</a:t>
            </a:r>
            <a:r>
              <a:rPr sz="3600" b="1"/>
              <a:t>МОЯ ШКОЛА</a:t>
            </a:r>
            <a:r>
              <a:rPr lang="en-US" sz="3600" b="1"/>
              <a:t>”</a:t>
            </a:r>
            <a:r>
              <a:rPr sz="3600" b="1"/>
              <a:t>»</a:t>
            </a:r>
            <a:endParaRPr b="1"/>
          </a:p>
        </p:txBody>
      </p:sp>
      <p:pic>
        <p:nvPicPr>
          <p:cNvPr id="4896415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61218" y="3036092"/>
            <a:ext cx="1812395" cy="1812395"/>
          </a:xfrm>
          <a:prstGeom prst="flowChartAlternateProcess">
            <a:avLst/>
          </a:prstGeom>
        </p:spPr>
      </p:pic>
      <p:graphicFrame>
        <p:nvGraphicFramePr>
          <p:cNvPr id="2122428858" name=""/>
          <p:cNvGraphicFramePr>
            <a:graphicFrameLocks xmlns:a="http://schemas.openxmlformats.org/drawingml/2006/main"/>
          </p:cNvGraphicFramePr>
          <p:nvPr/>
        </p:nvGraphicFramePr>
        <p:xfrm flipH="0" flipV="0">
          <a:off x="3394604" y="1262061"/>
          <a:ext cx="8127999" cy="5418666"/>
          <a:chOff x="0" y="0"/>
          <a:chExt cx="8127999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pic>
        <p:nvPicPr>
          <p:cNvPr id="1243858323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649123" y="1653645"/>
            <a:ext cx="2342418" cy="1020233"/>
          </a:xfrm>
          <a:prstGeom prst="rect">
            <a:avLst/>
          </a:prstGeom>
        </p:spPr>
      </p:pic>
      <p:pic>
        <p:nvPicPr>
          <p:cNvPr id="1081198574" name=""/>
          <p:cNvPicPr>
            <a:picLocks noChangeAspect="1"/>
          </p:cNvPicPr>
          <p:nvPr/>
        </p:nvPicPr>
        <p:blipFill>
          <a:blip r:embed="rId9"/>
          <a:srcRect l="9779" t="16533" r="5543" b="11531"/>
          <a:stretch/>
        </p:blipFill>
        <p:spPr bwMode="auto">
          <a:xfrm flipH="0" flipV="0">
            <a:off x="934177" y="5123199"/>
            <a:ext cx="1666477" cy="1415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904730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16428" y="92602"/>
            <a:ext cx="11777427" cy="539748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3600" b="1"/>
              <a:t>КАРТОЧКА ПРОЕКТА</a:t>
            </a:r>
            <a:endParaRPr sz="3600" b="1"/>
          </a:p>
        </p:txBody>
      </p:sp>
      <p:sp>
        <p:nvSpPr>
          <p:cNvPr id="36936529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3C262B-2DE5-9CE0-8E5C-3A2176ADCBA5}" type="slidenum">
              <a:rPr lang="ru-RU"/>
              <a:t/>
            </a:fld>
            <a:endParaRPr/>
          </a:p>
        </p:txBody>
      </p:sp>
      <p:pic>
        <p:nvPicPr>
          <p:cNvPr id="492161956" name=""/>
          <p:cNvPicPr>
            <a:picLocks noChangeAspect="1"/>
          </p:cNvPicPr>
          <p:nvPr/>
        </p:nvPicPr>
        <p:blipFill>
          <a:blip r:embed="rId2"/>
          <a:srcRect l="0" t="3560" r="0" b="5051"/>
          <a:stretch/>
        </p:blipFill>
        <p:spPr bwMode="auto">
          <a:xfrm flipH="0" flipV="0">
            <a:off x="265937" y="632351"/>
            <a:ext cx="11813645" cy="6154210"/>
          </a:xfrm>
          <a:prstGeom prst="rect">
            <a:avLst/>
          </a:prstGeom>
        </p:spPr>
      </p:pic>
      <p:pic>
        <p:nvPicPr>
          <p:cNvPr id="106203064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60833" y="3289"/>
            <a:ext cx="1258124" cy="1258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8798782" name=""/>
          <p:cNvSpPr/>
          <p:nvPr/>
        </p:nvSpPr>
        <p:spPr bwMode="auto">
          <a:xfrm flipH="0" flipV="0">
            <a:off x="216429" y="1455208"/>
            <a:ext cx="2946695" cy="5238749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57023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16429" y="232833"/>
            <a:ext cx="11777427" cy="79904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b="1"/>
              <a:t>КОМАНДА ПРОЕКТА</a:t>
            </a:r>
            <a:endParaRPr b="1"/>
          </a:p>
        </p:txBody>
      </p:sp>
      <p:sp>
        <p:nvSpPr>
          <p:cNvPr id="165496196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451224" y="1322916"/>
            <a:ext cx="8542631" cy="677333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marL="0" indent="0" algn="ctr">
              <a:buFont typeface="Arial"/>
              <a:buNone/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Заказчик проекта – </a:t>
            </a:r>
            <a:endParaRPr lang="ru-RU" sz="20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indent="0" algn="ctr">
              <a:buFont typeface="Arial"/>
              <a:buNone/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Министерство образования и молодежной политики Владимирской области</a:t>
            </a:r>
            <a:endParaRPr sz="2000"/>
          </a:p>
        </p:txBody>
      </p:sp>
      <p:pic>
        <p:nvPicPr>
          <p:cNvPr id="15255299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23653" y="1537229"/>
            <a:ext cx="2707179" cy="3371283"/>
          </a:xfrm>
          <a:prstGeom prst="flowChartAlternateProcess">
            <a:avLst/>
          </a:prstGeom>
        </p:spPr>
      </p:pic>
      <p:sp>
        <p:nvSpPr>
          <p:cNvPr id="1981912906" name=""/>
          <p:cNvSpPr txBox="1"/>
          <p:nvPr/>
        </p:nvSpPr>
        <p:spPr bwMode="auto">
          <a:xfrm flipH="0" flipV="0">
            <a:off x="411458" y="5053541"/>
            <a:ext cx="2578519" cy="15548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600" b="1"/>
              <a:t>Руководитель проекта:</a:t>
            </a:r>
            <a:endParaRPr sz="1600" b="1"/>
          </a:p>
          <a:p>
            <a:pPr algn="ctr">
              <a:defRPr/>
            </a:pPr>
            <a:r>
              <a:rPr sz="1600" b="1"/>
              <a:t>БОРИСОВА</a:t>
            </a:r>
            <a:endParaRPr sz="1600" b="1"/>
          </a:p>
          <a:p>
            <a:pPr algn="ctr">
              <a:defRPr/>
            </a:pPr>
            <a:r>
              <a:rPr sz="1600" b="1"/>
              <a:t>Татьяна Васильевна,</a:t>
            </a:r>
            <a:endParaRPr sz="1600" b="1"/>
          </a:p>
          <a:p>
            <a:pPr algn="ctr">
              <a:defRPr/>
            </a:pPr>
            <a:r>
              <a:rPr sz="1600" b="0"/>
              <a:t>директор </a:t>
            </a:r>
            <a:endParaRPr sz="1600" b="0"/>
          </a:p>
          <a:p>
            <a:pPr algn="ctr">
              <a:defRPr/>
            </a:pPr>
            <a:r>
              <a:rPr sz="1600" b="0"/>
              <a:t>МБОУ СОШ №2 </a:t>
            </a:r>
            <a:endParaRPr sz="1600" b="0"/>
          </a:p>
          <a:p>
            <a:pPr algn="ctr">
              <a:defRPr/>
            </a:pPr>
            <a:r>
              <a:rPr sz="1600" b="0"/>
              <a:t>ЗАТО г.Радужный</a:t>
            </a:r>
            <a:endParaRPr sz="1600" b="1"/>
          </a:p>
        </p:txBody>
      </p:sp>
      <p:sp>
        <p:nvSpPr>
          <p:cNvPr id="1078433112" name=""/>
          <p:cNvSpPr/>
          <p:nvPr/>
        </p:nvSpPr>
        <p:spPr bwMode="auto">
          <a:xfrm flipH="0" flipV="0">
            <a:off x="3451224" y="2301874"/>
            <a:ext cx="2569399" cy="4392083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3846" name=""/>
          <p:cNvSpPr/>
          <p:nvPr/>
        </p:nvSpPr>
        <p:spPr bwMode="auto">
          <a:xfrm flipH="0" flipV="0">
            <a:off x="6351354" y="2301874"/>
            <a:ext cx="2659062" cy="4392082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3055945" name=""/>
          <p:cNvSpPr/>
          <p:nvPr/>
        </p:nvSpPr>
        <p:spPr bwMode="auto">
          <a:xfrm flipH="0" flipV="0">
            <a:off x="9394062" y="2301874"/>
            <a:ext cx="2599794" cy="4392082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105313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648905" y="2460624"/>
            <a:ext cx="2160052" cy="2864044"/>
          </a:xfrm>
          <a:prstGeom prst="flowChartAlternateProcess">
            <a:avLst/>
          </a:prstGeom>
        </p:spPr>
      </p:pic>
      <p:sp>
        <p:nvSpPr>
          <p:cNvPr id="1002279427" name=""/>
          <p:cNvSpPr txBox="1"/>
          <p:nvPr/>
        </p:nvSpPr>
        <p:spPr bwMode="auto">
          <a:xfrm flipH="0" flipV="0">
            <a:off x="3506562" y="5404044"/>
            <a:ext cx="2458725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/>
              <a:t>ЧЕРЕМИЧКИНА</a:t>
            </a:r>
            <a:endParaRPr sz="1400" b="1"/>
          </a:p>
          <a:p>
            <a:pPr algn="ctr">
              <a:defRPr/>
            </a:pPr>
            <a:r>
              <a:rPr sz="1400" b="1"/>
              <a:t>Надежда Вячеславовна,</a:t>
            </a:r>
            <a:endParaRPr sz="1400" b="1"/>
          </a:p>
          <a:p>
            <a:pPr algn="ctr">
              <a:defRPr/>
            </a:pPr>
            <a:r>
              <a:rPr sz="1400" b="0"/>
              <a:t>заместитель директора </a:t>
            </a:r>
            <a:endParaRPr sz="1400" b="0"/>
          </a:p>
          <a:p>
            <a:pPr algn="ctr">
              <a:defRPr/>
            </a:pPr>
            <a:r>
              <a:rPr sz="1400" b="0"/>
              <a:t>МБОУ СОШ №2 </a:t>
            </a:r>
            <a:endParaRPr sz="1400" b="0"/>
          </a:p>
          <a:p>
            <a:pPr algn="ctr">
              <a:defRPr/>
            </a:pPr>
            <a:r>
              <a:rPr sz="1400" b="0"/>
              <a:t>ЗАТО г.Радужный</a:t>
            </a:r>
            <a:endParaRPr sz="1400" b="1"/>
          </a:p>
        </p:txBody>
      </p:sp>
      <p:sp>
        <p:nvSpPr>
          <p:cNvPr id="1989904473" name=""/>
          <p:cNvSpPr txBox="1"/>
          <p:nvPr/>
        </p:nvSpPr>
        <p:spPr bwMode="auto">
          <a:xfrm flipH="0" flipV="0">
            <a:off x="6451341" y="5449781"/>
            <a:ext cx="2468444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/>
              <a:t>БАЛАНЦЕВА</a:t>
            </a:r>
            <a:endParaRPr sz="1400" b="1"/>
          </a:p>
          <a:p>
            <a:pPr algn="ctr">
              <a:defRPr/>
            </a:pPr>
            <a:r>
              <a:rPr sz="1400" b="1"/>
              <a:t>Юлия Ивановна,</a:t>
            </a:r>
            <a:endParaRPr sz="1400" b="1"/>
          </a:p>
          <a:p>
            <a:pPr algn="ctr">
              <a:defRPr/>
            </a:pPr>
            <a:r>
              <a:rPr sz="1400" b="0"/>
              <a:t>заместитель директора </a:t>
            </a:r>
            <a:endParaRPr sz="1400" b="0"/>
          </a:p>
          <a:p>
            <a:pPr algn="ctr">
              <a:defRPr/>
            </a:pPr>
            <a:r>
              <a:rPr sz="1400" b="0"/>
              <a:t>МБОУ СОШ №2 </a:t>
            </a:r>
            <a:endParaRPr sz="1400" b="0"/>
          </a:p>
          <a:p>
            <a:pPr algn="ctr">
              <a:defRPr/>
            </a:pPr>
            <a:r>
              <a:rPr sz="1400" b="0"/>
              <a:t>ЗАТО г.Радужный</a:t>
            </a:r>
            <a:endParaRPr sz="1400" b="1"/>
          </a:p>
        </p:txBody>
      </p:sp>
      <p:sp>
        <p:nvSpPr>
          <p:cNvPr id="857821390" name=""/>
          <p:cNvSpPr txBox="1"/>
          <p:nvPr/>
        </p:nvSpPr>
        <p:spPr bwMode="auto">
          <a:xfrm flipH="0" flipV="0">
            <a:off x="9464415" y="5449781"/>
            <a:ext cx="2476724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/>
              <a:t>СЮЗЯЕВА</a:t>
            </a:r>
            <a:endParaRPr sz="1400" b="1"/>
          </a:p>
          <a:p>
            <a:pPr algn="ctr">
              <a:defRPr/>
            </a:pPr>
            <a:r>
              <a:rPr sz="1400" b="1"/>
              <a:t>Светлана Юрьевна,</a:t>
            </a:r>
            <a:endParaRPr sz="1400" b="1"/>
          </a:p>
          <a:p>
            <a:pPr algn="ctr">
              <a:defRPr/>
            </a:pPr>
            <a:r>
              <a:rPr sz="1400" b="0"/>
              <a:t>методист  </a:t>
            </a:r>
            <a:endParaRPr sz="1400" b="0"/>
          </a:p>
          <a:p>
            <a:pPr algn="ctr">
              <a:defRPr/>
            </a:pPr>
            <a:r>
              <a:rPr sz="1400" b="0"/>
              <a:t>МБОУ СОШ №2 </a:t>
            </a:r>
            <a:endParaRPr sz="1400" b="0"/>
          </a:p>
          <a:p>
            <a:pPr algn="ctr">
              <a:defRPr/>
            </a:pPr>
            <a:r>
              <a:rPr sz="1400" b="0"/>
              <a:t>ЗАТО г.Радужный</a:t>
            </a:r>
            <a:endParaRPr sz="1400" b="1"/>
          </a:p>
        </p:txBody>
      </p:sp>
      <p:pic>
        <p:nvPicPr>
          <p:cNvPr id="1575528198" name=""/>
          <p:cNvPicPr>
            <a:picLocks noChangeAspect="1"/>
          </p:cNvPicPr>
          <p:nvPr/>
        </p:nvPicPr>
        <p:blipFill>
          <a:blip r:embed="rId4"/>
          <a:srcRect l="0" t="0" r="0" b="18864"/>
          <a:stretch/>
        </p:blipFill>
        <p:spPr bwMode="auto">
          <a:xfrm flipH="0" flipV="0">
            <a:off x="6549554" y="2460624"/>
            <a:ext cx="2315341" cy="2817812"/>
          </a:xfrm>
          <a:prstGeom prst="flowChartAlternateProcess">
            <a:avLst/>
          </a:prstGeom>
        </p:spPr>
      </p:pic>
      <p:pic>
        <p:nvPicPr>
          <p:cNvPr id="1603842582" name=""/>
          <p:cNvPicPr>
            <a:picLocks noChangeAspect="1"/>
          </p:cNvPicPr>
          <p:nvPr/>
        </p:nvPicPr>
        <p:blipFill>
          <a:blip r:embed="rId5"/>
          <a:srcRect l="0" t="10180" r="0" b="6108"/>
          <a:stretch/>
        </p:blipFill>
        <p:spPr bwMode="auto">
          <a:xfrm flipH="0" flipV="0">
            <a:off x="9524501" y="2460624"/>
            <a:ext cx="2338916" cy="2936874"/>
          </a:xfrm>
          <a:prstGeom prst="flowChartAlternateProcess">
            <a:avLst/>
          </a:prstGeom>
        </p:spPr>
      </p:pic>
      <p:sp>
        <p:nvSpPr>
          <p:cNvPr id="99047592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BD2EF7-B1A4-B706-70FB-279BECCA55DC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5931421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6199"/>
            <a:ext cx="12191999" cy="5905499"/>
          </a:xfrm>
          <a:prstGeom prst="rect">
            <a:avLst/>
          </a:prstGeom>
        </p:spPr>
      </p:pic>
      <p:sp>
        <p:nvSpPr>
          <p:cNvPr id="1727994048" name=""/>
          <p:cNvSpPr txBox="1"/>
          <p:nvPr/>
        </p:nvSpPr>
        <p:spPr bwMode="auto">
          <a:xfrm flipH="0" flipV="0">
            <a:off x="2084915" y="6042658"/>
            <a:ext cx="830047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u="sng">
                <a:hlinkClick r:id="rId3" tooltip="https://miro.com/app/board/uXjVL_YrWiA=/?share_link_id=285207499787"/>
              </a:rPr>
              <a:t>https://miro.com/app/board/uXjVL_YrWiA=/?share_link_id=285207499787</a:t>
            </a:r>
            <a:r>
              <a:rPr/>
              <a:t> </a:t>
            </a:r>
            <a:endParaRPr/>
          </a:p>
        </p:txBody>
      </p:sp>
      <p:sp>
        <p:nvSpPr>
          <p:cNvPr id="136820323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CAA888-AE42-DF22-D476-A091E5F0E70E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588866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0799" y="0"/>
            <a:ext cx="4777900" cy="6858000"/>
          </a:xfrm>
          <a:prstGeom prst="rect">
            <a:avLst/>
          </a:prstGeom>
        </p:spPr>
      </p:pic>
      <p:pic>
        <p:nvPicPr>
          <p:cNvPr id="163379407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5999" y="47623"/>
            <a:ext cx="4767552" cy="6858000"/>
          </a:xfrm>
          <a:prstGeom prst="rect">
            <a:avLst/>
          </a:prstGeom>
        </p:spPr>
      </p:pic>
      <p:sp>
        <p:nvSpPr>
          <p:cNvPr id="1413242886" name=""/>
          <p:cNvSpPr/>
          <p:nvPr/>
        </p:nvSpPr>
        <p:spPr bwMode="auto">
          <a:xfrm rot="20072418" flipH="0" flipV="0">
            <a:off x="-129431" y="219114"/>
            <a:ext cx="1854228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ctr">
              <a:defRPr/>
            </a:pPr>
            <a:r>
              <a:rPr sz="5400" b="1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ЕЖИ</a:t>
            </a:r>
            <a:endParaRPr sz="5400" b="1">
              <a:ln w="127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1574793513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CA602A-5FB3-EBBA-5E13-6CD042BEBBC3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478635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476249"/>
            <a:ext cx="12191999" cy="5905499"/>
          </a:xfrm>
          <a:prstGeom prst="rect">
            <a:avLst/>
          </a:prstGeom>
        </p:spPr>
      </p:pic>
      <p:sp>
        <p:nvSpPr>
          <p:cNvPr id="111374015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00D686-35C7-332B-9D90-1F1BD62FBE89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13146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476249"/>
            <a:ext cx="12191999" cy="5905499"/>
          </a:xfrm>
          <a:prstGeom prst="rect">
            <a:avLst/>
          </a:prstGeom>
        </p:spPr>
      </p:pic>
      <p:sp>
        <p:nvSpPr>
          <p:cNvPr id="253458774" name=""/>
          <p:cNvSpPr/>
          <p:nvPr/>
        </p:nvSpPr>
        <p:spPr bwMode="auto">
          <a:xfrm flipH="0" flipV="0">
            <a:off x="3462374" y="1031874"/>
            <a:ext cx="1000125" cy="15716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2628965" name=""/>
          <p:cNvSpPr txBox="1"/>
          <p:nvPr/>
        </p:nvSpPr>
        <p:spPr bwMode="auto">
          <a:xfrm flipH="0" flipV="0">
            <a:off x="3541748" y="1492248"/>
            <a:ext cx="81081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>
                <a:latin typeface="Arial Black"/>
                <a:cs typeface="Arial Black"/>
              </a:rPr>
              <a:t>СтатХАБ</a:t>
            </a:r>
            <a:endParaRPr>
              <a:latin typeface="Arial Black"/>
              <a:cs typeface="Arial Black"/>
            </a:endParaRPr>
          </a:p>
        </p:txBody>
      </p:sp>
      <p:sp>
        <p:nvSpPr>
          <p:cNvPr id="48008471" name=""/>
          <p:cNvSpPr/>
          <p:nvPr/>
        </p:nvSpPr>
        <p:spPr bwMode="auto">
          <a:xfrm flipH="0" flipV="0">
            <a:off x="6003394" y="1047748"/>
            <a:ext cx="2517542" cy="16192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1629087" name=""/>
          <p:cNvSpPr txBox="1"/>
          <p:nvPr/>
        </p:nvSpPr>
        <p:spPr bwMode="auto">
          <a:xfrm flipH="0" flipV="0">
            <a:off x="6270554" y="1317623"/>
            <a:ext cx="206659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/>
              <a:t>Директор</a:t>
            </a:r>
            <a:endParaRPr/>
          </a:p>
          <a:p>
            <a:pPr algn="ctr">
              <a:defRPr/>
            </a:pPr>
            <a:r>
              <a:rPr/>
              <a:t>+ 2 заместителя директора по УР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1006977146" name=""/>
          <p:cNvSpPr/>
          <p:nvPr/>
        </p:nvSpPr>
        <p:spPr bwMode="auto">
          <a:xfrm flipH="0" flipV="0">
            <a:off x="249599" y="266699"/>
            <a:ext cx="11601450" cy="5333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784342" name=""/>
          <p:cNvSpPr txBox="1"/>
          <p:nvPr/>
        </p:nvSpPr>
        <p:spPr bwMode="auto">
          <a:xfrm flipH="0" flipV="0">
            <a:off x="421048" y="342862"/>
            <a:ext cx="11279866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400" b="1"/>
              <a:t>КАРТА ЦЕЛЕВОГО ПРОЦЕССА</a:t>
            </a:r>
            <a:endParaRPr sz="2400" b="1"/>
          </a:p>
        </p:txBody>
      </p:sp>
      <p:sp>
        <p:nvSpPr>
          <p:cNvPr id="317503964" name=""/>
          <p:cNvSpPr txBox="1"/>
          <p:nvPr/>
        </p:nvSpPr>
        <p:spPr bwMode="auto">
          <a:xfrm flipH="0" flipV="0">
            <a:off x="4351482" y="3611206"/>
            <a:ext cx="3131082" cy="24692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/>
              <a:t>время протекания идеального процесса - </a:t>
            </a:r>
            <a:endParaRPr sz="2600"/>
          </a:p>
          <a:p>
            <a:pPr algn="ctr">
              <a:defRPr/>
            </a:pPr>
            <a:r>
              <a:rPr lang="en-US" sz="2600"/>
              <a:t>min - </a:t>
            </a:r>
            <a:r>
              <a:rPr lang="ru-RU" sz="2600"/>
              <a:t>24 часа</a:t>
            </a:r>
            <a:endParaRPr sz="2600"/>
          </a:p>
          <a:p>
            <a:pPr algn="ctr">
              <a:defRPr/>
            </a:pPr>
            <a:r>
              <a:rPr lang="en-US" sz="2600"/>
              <a:t>max - </a:t>
            </a:r>
            <a:r>
              <a:rPr lang="ru-RU" sz="2600"/>
              <a:t>50 часов</a:t>
            </a:r>
            <a:endParaRPr sz="2600"/>
          </a:p>
          <a:p>
            <a:pPr algn="ctr">
              <a:defRPr/>
            </a:pPr>
            <a:endParaRPr sz="2600"/>
          </a:p>
        </p:txBody>
      </p:sp>
      <p:sp>
        <p:nvSpPr>
          <p:cNvPr id="89170826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2AFDD74-56A9-535A-8E04-909960FD81F4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54924775" name=""/>
          <p:cNvPicPr>
            <a:picLocks noChangeAspect="1"/>
          </p:cNvPicPr>
          <p:nvPr/>
        </p:nvPicPr>
        <p:blipFill>
          <a:blip r:embed="rId2"/>
          <a:srcRect l="0" t="0" r="0" b="10492"/>
          <a:stretch/>
        </p:blipFill>
        <p:spPr bwMode="auto">
          <a:xfrm flipH="0" flipV="0">
            <a:off x="108692" y="66145"/>
            <a:ext cx="4686205" cy="6654270"/>
          </a:xfrm>
          <a:prstGeom prst="rect">
            <a:avLst/>
          </a:prstGeom>
        </p:spPr>
      </p:pic>
      <p:sp>
        <p:nvSpPr>
          <p:cNvPr id="2046724127" name=""/>
          <p:cNvSpPr/>
          <p:nvPr/>
        </p:nvSpPr>
        <p:spPr bwMode="auto">
          <a:xfrm flipH="0" flipV="0">
            <a:off x="6095999" y="1047749"/>
            <a:ext cx="4891124" cy="43973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2152987" name=""/>
          <p:cNvSpPr txBox="1"/>
          <p:nvPr/>
        </p:nvSpPr>
        <p:spPr bwMode="auto">
          <a:xfrm flipH="0" flipV="0">
            <a:off x="6780249" y="1762123"/>
            <a:ext cx="3386089" cy="24692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 b="1">
                <a:solidFill>
                  <a:schemeClr val="tx1"/>
                </a:solidFill>
              </a:rPr>
              <a:t>Сокращение количества участников процесса подготовки отчета с 10-ти до 3-х</a:t>
            </a:r>
            <a:endParaRPr sz="2600" b="1">
              <a:solidFill>
                <a:schemeClr val="tx1"/>
              </a:solidFill>
            </a:endParaRPr>
          </a:p>
        </p:txBody>
      </p:sp>
      <p:sp>
        <p:nvSpPr>
          <p:cNvPr id="80094266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3529CC-9181-B7F6-F04F-4235FD0C2B4B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Р7-Офис/2024.3.1.523</Application>
  <DocSecurity>0</DocSecurity>
  <PresentationFormat>Widescreen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10</cp:revision>
  <dcterms:created xsi:type="dcterms:W3CDTF">2012-12-03T06:56:55Z</dcterms:created>
  <dcterms:modified xsi:type="dcterms:W3CDTF">2025-02-27T03:05:29Z</dcterms:modified>
  <cp:category/>
  <cp:contentStatus/>
  <cp:version/>
</cp:coreProperties>
</file>