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2826" y="-14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B001BC-8351-302E-597D-FC56DC35F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700" y="3149599"/>
            <a:ext cx="5956299" cy="1992316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Проект </a:t>
            </a:r>
            <a:br>
              <a:rPr lang="ru-RU" sz="4800" b="1" dirty="0">
                <a:solidFill>
                  <a:srgbClr val="FF0000"/>
                </a:solidFill>
              </a:rPr>
            </a:br>
            <a:r>
              <a:rPr lang="ru-RU" sz="4800" b="1" dirty="0">
                <a:solidFill>
                  <a:srgbClr val="0070C0"/>
                </a:solidFill>
              </a:rPr>
              <a:t>«Синий платочек»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CFDCD3B-492C-1861-EC89-A0E5741DE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78" r="20216"/>
          <a:stretch/>
        </p:blipFill>
        <p:spPr>
          <a:xfrm>
            <a:off x="2291234" y="346631"/>
            <a:ext cx="1831029" cy="30823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2941CC0-CDCC-E049-FDBF-6A7EACD77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88" t="3024" r="5535" b="13069"/>
          <a:stretch/>
        </p:blipFill>
        <p:spPr>
          <a:xfrm>
            <a:off x="6095997" y="346631"/>
            <a:ext cx="5662429" cy="45119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918441-7331-9549-4873-9BEE600A6142}"/>
              </a:ext>
            </a:extLst>
          </p:cNvPr>
          <p:cNvSpPr txBox="1"/>
          <p:nvPr/>
        </p:nvSpPr>
        <p:spPr>
          <a:xfrm>
            <a:off x="1549400" y="5424515"/>
            <a:ext cx="988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Инициативная группа детей и взрослых, посещающих творческое семейное пространство в МБУК «Молодежный спортивно-досуговый центр» г. Радужный, в лице Горшковой Татьяны Владимировны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0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01D8E3-35C5-C7B1-8C5A-30531E435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9049" y="1009650"/>
            <a:ext cx="6121228" cy="167322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8D22846-E576-6311-F373-BEF6B4A2C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476" y="2228850"/>
            <a:ext cx="7693024" cy="42767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создать условия для постановки серии литературно-музыкальных композиций и спектакль под общим названием «Синий платочек», посвящённых празднованию 80-летия Великой Победы, актерами, режиссерами, музыкантами, звукорежиссерами, художниками-декораторами которого станут дети и взрослые, посещающие творческое семейное пространство в Молодежном спортивно-досуговом центре г. Радужный.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C2C7920-4903-6970-2B9F-48E6E99B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54" r="19920"/>
          <a:stretch/>
        </p:blipFill>
        <p:spPr>
          <a:xfrm>
            <a:off x="514754" y="529654"/>
            <a:ext cx="2152072" cy="32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53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C7E6FE-AE8E-D773-5BF4-CAA65AC81577}"/>
              </a:ext>
            </a:extLst>
          </p:cNvPr>
          <p:cNvSpPr txBox="1"/>
          <p:nvPr/>
        </p:nvSpPr>
        <p:spPr>
          <a:xfrm>
            <a:off x="2590800" y="477987"/>
            <a:ext cx="8705850" cy="5980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indent="389255" algn="just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для реализации задуманного нам необходимо приобрести  для актеров театральные костюмы периода ВОВ (военную форму, платья школьного образца, плащ-палатку), военную палатку для выступлений на открытых площадках и демонстрации выставки о ВОВ;</a:t>
            </a:r>
          </a:p>
          <a:p>
            <a:pPr indent="389255" algn="just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провести информирование о реализации мероприятий проекта, показе серии литературно-музыкальных композиций и спектакле под общим названием «Синий платочек», посвященных 80-летию Победы среди жителей города Радужный;</a:t>
            </a:r>
          </a:p>
          <a:p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провести репетиции и показ не менее 4 литературно-музыкальных композиций и спектакля «Синий платочек» для жителей г. Радужный на сцене МСДЦ и открытых площадках городского парка, площади у фонтана.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A79F36-2146-4A48-0DF0-DFCD12D181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32" r="15770"/>
          <a:stretch/>
        </p:blipFill>
        <p:spPr>
          <a:xfrm>
            <a:off x="431800" y="338287"/>
            <a:ext cx="1739900" cy="289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59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72D481-0317-6E77-7EDC-692ECBF8BFC6}"/>
              </a:ext>
            </a:extLst>
          </p:cNvPr>
          <p:cNvSpPr txBox="1"/>
          <p:nvPr/>
        </p:nvSpPr>
        <p:spPr>
          <a:xfrm>
            <a:off x="2768600" y="381000"/>
            <a:ext cx="9118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170" indent="449580" algn="just"/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задуман для полного погружения зрителей и передачи исторических событий Великой Отечественной войны не казенным официальным языком, а как «разговор о войне искренне и просто» как с юными зрителями, так их родителями и ветеранами. Под руководством профессионалов досугового центра, мы хотим подготовить серию литературно-музыкальных композиций используя возможности нашей вокально-инструментальной группы и театральной студии  «Отражение» с составом взрослых и детей. </a:t>
            </a:r>
          </a:p>
          <a:p>
            <a:pPr marL="90170" indent="449580" algn="just"/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Официальные мероприятия часто не трогают сердца молодёжи. Творчество же превращает историю в личный опыт.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FA98C2-C90A-3837-EADA-12D80CC399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54" r="19920"/>
          <a:stretch/>
        </p:blipFill>
        <p:spPr>
          <a:xfrm>
            <a:off x="413154" y="307986"/>
            <a:ext cx="2152072" cy="32431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B3EAFAD-8D40-17C5-DCF0-2F2B204C54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886"/>
          <a:stretch/>
        </p:blipFill>
        <p:spPr>
          <a:xfrm>
            <a:off x="5763986" y="3783447"/>
            <a:ext cx="5421848" cy="26935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FF0CC31-46AA-60DE-62CB-329A2035D2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674"/>
          <a:stretch/>
        </p:blipFill>
        <p:spPr>
          <a:xfrm>
            <a:off x="895753" y="3783447"/>
            <a:ext cx="4416087" cy="269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85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F498836-225E-3D9F-A563-35478CF01798}"/>
              </a:ext>
            </a:extLst>
          </p:cNvPr>
          <p:cNvSpPr txBox="1"/>
          <p:nvPr/>
        </p:nvSpPr>
        <p:spPr>
          <a:xfrm>
            <a:off x="2171700" y="716935"/>
            <a:ext cx="96631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Уютное помещение в Молодёжном спортивно-досуговом центре ударная установка, синтезатор, гусли, флейта и пара акустических гитар, с этого  начало свою жизнь наше семейное творческое пространство «Отражение - наша творческая лаборатория! Здесь происходит диалог поколений, спор разных стилей, жанров, направлений, рождается живой и динамичный способ творческого музицирования, возможность индивидуальной и коллективной импровизации. У нас дети и взрослые получают шанс реализовать свои креативные идеи, музыкальные фантазии, театральные постановки. Это стало инновацией в Радужном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29127C5-99F0-AD68-1904-2EF5897B57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32" r="15770"/>
          <a:stretch/>
        </p:blipFill>
        <p:spPr>
          <a:xfrm>
            <a:off x="254000" y="401787"/>
            <a:ext cx="1739900" cy="28999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D859AF5-D615-EB62-B782-B5F988F7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3852713"/>
            <a:ext cx="3457773" cy="2603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4F1E632-35BF-7B5A-D0A7-3E9B8F3311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05" t="25741"/>
          <a:stretch/>
        </p:blipFill>
        <p:spPr>
          <a:xfrm>
            <a:off x="4076699" y="3824964"/>
            <a:ext cx="3911600" cy="25521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1490537-5467-D701-EBB1-2427C62E33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81" t="8333" r="2301"/>
          <a:stretch/>
        </p:blipFill>
        <p:spPr>
          <a:xfrm>
            <a:off x="8353226" y="3824964"/>
            <a:ext cx="3516332" cy="25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12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0084C1-676E-CBD7-5E7A-A70666DC8F89}"/>
              </a:ext>
            </a:extLst>
          </p:cNvPr>
          <p:cNvSpPr txBox="1"/>
          <p:nvPr/>
        </p:nvSpPr>
        <p:spPr>
          <a:xfrm>
            <a:off x="2298700" y="508000"/>
            <a:ext cx="94615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89255" algn="just"/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преддверии 80-летия Великой Победы в нашем городе стартует уникальный проект — серия литературно-музыкальных композиций (не менее 4 зарисовок) и спектакль «Синий платочек», цель которого — рассказать о войне через личные истории, музыку и театр, избегая шаблонов и официоза. Его инициаторами стали участники нашего дружного творческого семейного пространства в Молодежном спортивно-досуговом центре «Отражение». А воплотить его в жизнь мы сможем сообща под руководством опытных специалистов культуры центра и города.</a:t>
            </a:r>
            <a:b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 хотим, чтобы наши дети и зрители не просто услышали о войне, а почувствовали её через ткань платья школьницы 1941 года, через звуки настоящего аккордеона или скрипки, через складки плащ-палатки солдата.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59E15EC-C9A4-854E-EE4D-70656D1BD2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32" r="15770"/>
          <a:stretch/>
        </p:blipFill>
        <p:spPr>
          <a:xfrm>
            <a:off x="254000" y="401787"/>
            <a:ext cx="1739900" cy="28999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D78EFB-5846-B7FF-6F92-22C92F77C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59" y="4156336"/>
            <a:ext cx="3385741" cy="25492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8709FD0-A0B7-4B69-5E89-4B909E7E3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976" y="4156336"/>
            <a:ext cx="3399019" cy="25492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54A3648-2333-0675-FF54-935601BD6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971" y="4156336"/>
            <a:ext cx="3385741" cy="254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49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0084C1-676E-CBD7-5E7A-A70666DC8F89}"/>
              </a:ext>
            </a:extLst>
          </p:cNvPr>
          <p:cNvSpPr txBox="1"/>
          <p:nvPr/>
        </p:nvSpPr>
        <p:spPr>
          <a:xfrm>
            <a:off x="2543704" y="1060450"/>
            <a:ext cx="81966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89255" algn="just"/>
            <a:r>
              <a:rPr lang="ru-RU" sz="2000" b="1" dirty="0" smtClean="0">
                <a:solidFill>
                  <a:srgbClr val="002060"/>
                </a:solidFill>
              </a:rPr>
              <a:t>Для </a:t>
            </a:r>
            <a:r>
              <a:rPr lang="ru-RU" sz="2000" b="1" dirty="0">
                <a:solidFill>
                  <a:srgbClr val="002060"/>
                </a:solidFill>
              </a:rPr>
              <a:t>реализации задуманного нам необходимо приобрести  для актеров театральные костюмы периода ВОВ (военную форму, платья школьного образца, плащ-палатку), военную палатку для выступлений на открытых площадках и демонстрации выставки о </a:t>
            </a:r>
            <a:r>
              <a:rPr lang="ru-RU" sz="2000" b="1" dirty="0" smtClean="0">
                <a:solidFill>
                  <a:srgbClr val="002060"/>
                </a:solidFill>
              </a:rPr>
              <a:t>ВОВ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59E15EC-C9A4-854E-EE4D-70656D1BD2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32" r="15770"/>
          <a:stretch/>
        </p:blipFill>
        <p:spPr>
          <a:xfrm>
            <a:off x="683507" y="585569"/>
            <a:ext cx="1739900" cy="2899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60" y="3726067"/>
            <a:ext cx="1989062" cy="2486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07" y="3609671"/>
            <a:ext cx="1860197" cy="2602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22" y="3485479"/>
            <a:ext cx="2283328" cy="30444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2879033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9187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790</TotalTime>
  <Words>464</Words>
  <Application>Microsoft Office PowerPoint</Application>
  <PresentationFormat>Произвольный</PresentationFormat>
  <Paragraphs>13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Аспект</vt:lpstr>
      <vt:lpstr>Проект  «Синий платочек»</vt:lpstr>
      <vt:lpstr>Цель проекта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«Ай, да Пушкин!»</dc:title>
  <dc:creator>Леонид Морской</dc:creator>
  <cp:lastModifiedBy>заместитель по хч</cp:lastModifiedBy>
  <cp:revision>10</cp:revision>
  <dcterms:created xsi:type="dcterms:W3CDTF">2024-02-19T18:58:40Z</dcterms:created>
  <dcterms:modified xsi:type="dcterms:W3CDTF">2025-02-14T14:01:25Z</dcterms:modified>
</cp:coreProperties>
</file>